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5" r:id="rId4"/>
  </p:sldMasterIdLst>
  <p:notesMasterIdLst>
    <p:notesMasterId r:id="rId26"/>
  </p:notesMasterIdLst>
  <p:handoutMasterIdLst>
    <p:handoutMasterId r:id="rId27"/>
  </p:handout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81" r:id="rId18"/>
    <p:sldId id="2574" r:id="rId19"/>
    <p:sldId id="2575" r:id="rId20"/>
    <p:sldId id="2576" r:id="rId21"/>
    <p:sldId id="2577" r:id="rId22"/>
    <p:sldId id="2578" r:id="rId23"/>
    <p:sldId id="2579" r:id="rId24"/>
    <p:sldId id="25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LOps: Practices and Platforms (Open Source, AWS, Azure)" id="{EAEAB40E-AD85-4910-B9FA-EBC88D448D33}">
          <p14:sldIdLst>
            <p14:sldId id="2561"/>
          </p14:sldIdLst>
        </p14:section>
        <p14:section name="Introduction to MLOps" id="{8CD757B5-859E-499A-AEF5-835D54A5427F}">
          <p14:sldIdLst>
            <p14:sldId id="2562"/>
            <p14:sldId id="2563"/>
          </p14:sldIdLst>
        </p14:section>
        <p14:section name="MLOps in Open Source" id="{F1E9EC70-FF5E-43CE-8996-77C5B1E0BFF5}">
          <p14:sldIdLst>
            <p14:sldId id="2564"/>
            <p14:sldId id="2565"/>
            <p14:sldId id="2566"/>
            <p14:sldId id="2567"/>
            <p14:sldId id="2568"/>
          </p14:sldIdLst>
        </p14:section>
        <p14:section name="MLOps on AWS (Amazon Web Services)" id="{3449AA69-B5BD-41B7-95E6-BB80C393307C}">
          <p14:sldIdLst>
            <p14:sldId id="2569"/>
            <p14:sldId id="2570"/>
            <p14:sldId id="2571"/>
            <p14:sldId id="2572"/>
            <p14:sldId id="2573"/>
            <p14:sldId id="2581"/>
          </p14:sldIdLst>
        </p14:section>
        <p14:section name="MLOps on Azure" id="{3C1C738E-E3D7-4309-B332-451644DE32E5}">
          <p14:sldIdLst>
            <p14:sldId id="2574"/>
            <p14:sldId id="2575"/>
            <p14:sldId id="2576"/>
            <p14:sldId id="2577"/>
            <p14:sldId id="2578"/>
          </p14:sldIdLst>
        </p14:section>
        <p14:section name="Summary and Platform Comparison" id="{14AA57FD-5D6D-4686-975F-30E6937CEDBE}">
          <p14:sldIdLst>
            <p14:sldId id="2579"/>
            <p14:sldId id="25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BD7017-1C69-4FB3-93A8-386B75E85FB7}" v="19" dt="2025-09-21T07:20:50.943"/>
    <p1510:client id="{D8657B53-1CCE-39DC-E7C7-9AA7AEC45AEE}" v="13" dt="2025-09-21T07:27:04.149"/>
    <p1510:client id="{F24737FE-DD08-4CE3-84A0-8F4B4D70E37E}" v="9" dt="2025-09-21T08:59:12.782"/>
  </p1510:revLst>
</p1510:revInfo>
</file>

<file path=ppt/tableStyles.xml><?xml version="1.0" encoding="utf-8"?>
<a:tblStyleLst xmlns:a="http://schemas.openxmlformats.org/drawingml/2006/main" def="{91EBBBCC-DAD2-459C-BE2E-F6DE35CF9A2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34"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5C512A-C7DC-467C-B87F-8CC284E59EDE}"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EBD83E7E-C269-4F81-BCE9-BEE7291CDA0A}">
      <dgm:prSet/>
      <dgm:spPr/>
      <dgm:t>
        <a:bodyPr/>
        <a:lstStyle/>
        <a:p>
          <a:pPr>
            <a:lnSpc>
              <a:spcPct val="100000"/>
            </a:lnSpc>
            <a:defRPr b="1"/>
          </a:pPr>
          <a:r>
            <a:rPr lang="en-US"/>
            <a:t>Centralized ML Workspace</a:t>
          </a:r>
        </a:p>
      </dgm:t>
    </dgm:pt>
    <dgm:pt modelId="{FB658DF6-C2D9-4F53-8EB1-2784470EF383}" type="parTrans" cxnId="{9B9148BB-351D-4486-8B73-248F456D530D}">
      <dgm:prSet/>
      <dgm:spPr/>
      <dgm:t>
        <a:bodyPr/>
        <a:lstStyle/>
        <a:p>
          <a:endParaRPr lang="en-US"/>
        </a:p>
      </dgm:t>
    </dgm:pt>
    <dgm:pt modelId="{38A31197-A6F7-4626-A9D5-1F7C59A54230}" type="sibTrans" cxnId="{9B9148BB-351D-4486-8B73-248F456D530D}">
      <dgm:prSet/>
      <dgm:spPr/>
      <dgm:t>
        <a:bodyPr/>
        <a:lstStyle/>
        <a:p>
          <a:pPr>
            <a:lnSpc>
              <a:spcPct val="100000"/>
            </a:lnSpc>
            <a:defRPr b="1"/>
          </a:pPr>
          <a:endParaRPr lang="en-US"/>
        </a:p>
      </dgm:t>
    </dgm:pt>
    <dgm:pt modelId="{26F33AD4-D0BA-44BB-970C-F28659252759}">
      <dgm:prSet/>
      <dgm:spPr/>
      <dgm:t>
        <a:bodyPr/>
        <a:lstStyle/>
        <a:p>
          <a:pPr>
            <a:lnSpc>
              <a:spcPct val="100000"/>
            </a:lnSpc>
          </a:pPr>
          <a:r>
            <a:rPr lang="en-US"/>
            <a:t>Azure ML Workspace consolidates all machine learning assets and provides tools for seamless management and deployment.</a:t>
          </a:r>
        </a:p>
      </dgm:t>
    </dgm:pt>
    <dgm:pt modelId="{854E0B14-2C33-435F-85D0-460EBE71ECF7}" type="parTrans" cxnId="{A9D3B630-6340-4BEB-9F27-DDD1B06C11CF}">
      <dgm:prSet/>
      <dgm:spPr/>
      <dgm:t>
        <a:bodyPr/>
        <a:lstStyle/>
        <a:p>
          <a:endParaRPr lang="en-US"/>
        </a:p>
      </dgm:t>
    </dgm:pt>
    <dgm:pt modelId="{D9E09E5F-64A8-44D3-9C01-E1711C5DDF2B}" type="sibTrans" cxnId="{A9D3B630-6340-4BEB-9F27-DDD1B06C11CF}">
      <dgm:prSet/>
      <dgm:spPr/>
      <dgm:t>
        <a:bodyPr/>
        <a:lstStyle/>
        <a:p>
          <a:endParaRPr lang="en-US"/>
        </a:p>
      </dgm:t>
    </dgm:pt>
    <dgm:pt modelId="{0CEB45F3-A024-40AB-B0AB-C0D53C282151}">
      <dgm:prSet/>
      <dgm:spPr/>
      <dgm:t>
        <a:bodyPr/>
        <a:lstStyle/>
        <a:p>
          <a:pPr>
            <a:lnSpc>
              <a:spcPct val="100000"/>
            </a:lnSpc>
            <a:defRPr b="1"/>
          </a:pPr>
          <a:r>
            <a:rPr lang="en-US"/>
            <a:t>Flexible Workflow Support</a:t>
          </a:r>
        </a:p>
      </dgm:t>
    </dgm:pt>
    <dgm:pt modelId="{865A9FF7-F385-4354-865F-FFBB7F5463E5}" type="parTrans" cxnId="{E9355805-7A6A-4953-9CCA-8932CC3465FA}">
      <dgm:prSet/>
      <dgm:spPr/>
      <dgm:t>
        <a:bodyPr/>
        <a:lstStyle/>
        <a:p>
          <a:endParaRPr lang="en-US"/>
        </a:p>
      </dgm:t>
    </dgm:pt>
    <dgm:pt modelId="{2EC64D37-9169-4A18-A78E-271A4ADB9D32}" type="sibTrans" cxnId="{E9355805-7A6A-4953-9CCA-8932CC3465FA}">
      <dgm:prSet/>
      <dgm:spPr/>
      <dgm:t>
        <a:bodyPr/>
        <a:lstStyle/>
        <a:p>
          <a:pPr>
            <a:lnSpc>
              <a:spcPct val="100000"/>
            </a:lnSpc>
            <a:defRPr b="1"/>
          </a:pPr>
          <a:endParaRPr lang="en-US"/>
        </a:p>
      </dgm:t>
    </dgm:pt>
    <dgm:pt modelId="{94F92A10-71CD-4449-8A47-26F27E637C21}">
      <dgm:prSet/>
      <dgm:spPr/>
      <dgm:t>
        <a:bodyPr/>
        <a:lstStyle/>
        <a:p>
          <a:pPr>
            <a:lnSpc>
              <a:spcPct val="100000"/>
            </a:lnSpc>
          </a:pPr>
          <a:r>
            <a:rPr lang="en-US"/>
            <a:t>Supports Python and YAML workflows, offering flexibility for different user needs and project types.</a:t>
          </a:r>
        </a:p>
      </dgm:t>
    </dgm:pt>
    <dgm:pt modelId="{C95A3554-CF5B-4F7B-9591-D4ED883017C8}" type="parTrans" cxnId="{D1874AC2-8822-4F65-A5B5-A03D33D658D3}">
      <dgm:prSet/>
      <dgm:spPr/>
      <dgm:t>
        <a:bodyPr/>
        <a:lstStyle/>
        <a:p>
          <a:endParaRPr lang="en-US"/>
        </a:p>
      </dgm:t>
    </dgm:pt>
    <dgm:pt modelId="{3E47DA6F-73F6-4E5E-927E-CBEF308EAFC5}" type="sibTrans" cxnId="{D1874AC2-8822-4F65-A5B5-A03D33D658D3}">
      <dgm:prSet/>
      <dgm:spPr/>
      <dgm:t>
        <a:bodyPr/>
        <a:lstStyle/>
        <a:p>
          <a:endParaRPr lang="en-US"/>
        </a:p>
      </dgm:t>
    </dgm:pt>
    <dgm:pt modelId="{842E8E29-0882-4206-8E5F-87BE4A619AB2}">
      <dgm:prSet/>
      <dgm:spPr/>
      <dgm:t>
        <a:bodyPr/>
        <a:lstStyle/>
        <a:p>
          <a:pPr>
            <a:lnSpc>
              <a:spcPct val="100000"/>
            </a:lnSpc>
            <a:defRPr b="1"/>
          </a:pPr>
          <a:r>
            <a:rPr lang="en-US"/>
            <a:t>Responsible AI Features</a:t>
          </a:r>
        </a:p>
      </dgm:t>
    </dgm:pt>
    <dgm:pt modelId="{D8D7B5E1-5857-4F4A-AE02-BCCD835DF26A}" type="parTrans" cxnId="{568AC161-B259-4C1E-8161-AA326FBEF01E}">
      <dgm:prSet/>
      <dgm:spPr/>
      <dgm:t>
        <a:bodyPr/>
        <a:lstStyle/>
        <a:p>
          <a:endParaRPr lang="en-US"/>
        </a:p>
      </dgm:t>
    </dgm:pt>
    <dgm:pt modelId="{5702EF35-F381-468B-8C7B-64EBEEB518EB}" type="sibTrans" cxnId="{568AC161-B259-4C1E-8161-AA326FBEF01E}">
      <dgm:prSet/>
      <dgm:spPr/>
      <dgm:t>
        <a:bodyPr/>
        <a:lstStyle/>
        <a:p>
          <a:endParaRPr lang="en-US"/>
        </a:p>
      </dgm:t>
    </dgm:pt>
    <dgm:pt modelId="{7BDFEF7E-5DD1-4BBD-9E27-A4095CB7C0A8}">
      <dgm:prSet/>
      <dgm:spPr/>
      <dgm:t>
        <a:bodyPr/>
        <a:lstStyle/>
        <a:p>
          <a:pPr>
            <a:lnSpc>
              <a:spcPct val="100000"/>
            </a:lnSpc>
          </a:pPr>
          <a:r>
            <a:rPr lang="en-US"/>
            <a:t>Built-in tools ensure model interpretability, fairness assessment, and error analysis for ethical AI deployment.</a:t>
          </a:r>
        </a:p>
      </dgm:t>
    </dgm:pt>
    <dgm:pt modelId="{A901FDFF-EA58-413E-8BAF-032D7A75F676}" type="parTrans" cxnId="{AF13177B-DBC8-4413-B608-67021D408D43}">
      <dgm:prSet/>
      <dgm:spPr/>
      <dgm:t>
        <a:bodyPr/>
        <a:lstStyle/>
        <a:p>
          <a:endParaRPr lang="en-US"/>
        </a:p>
      </dgm:t>
    </dgm:pt>
    <dgm:pt modelId="{E5DADFBD-CB41-4306-A1E7-F74752C591FE}" type="sibTrans" cxnId="{AF13177B-DBC8-4413-B608-67021D408D43}">
      <dgm:prSet/>
      <dgm:spPr/>
      <dgm:t>
        <a:bodyPr/>
        <a:lstStyle/>
        <a:p>
          <a:endParaRPr lang="en-US"/>
        </a:p>
      </dgm:t>
    </dgm:pt>
    <dgm:pt modelId="{F40BA1C9-16EE-4D3B-987F-1D5E87E5D1DC}" type="pres">
      <dgm:prSet presAssocID="{805C512A-C7DC-467C-B87F-8CC284E59EDE}" presName="Root" presStyleCnt="0">
        <dgm:presLayoutVars>
          <dgm:dir/>
          <dgm:resizeHandles val="exact"/>
        </dgm:presLayoutVars>
      </dgm:prSet>
      <dgm:spPr/>
    </dgm:pt>
    <dgm:pt modelId="{53DFEAAD-2553-4452-9979-59DD2F67A158}" type="pres">
      <dgm:prSet presAssocID="{EBD83E7E-C269-4F81-BCE9-BEE7291CDA0A}" presName="Composite" presStyleCnt="0"/>
      <dgm:spPr/>
    </dgm:pt>
    <dgm:pt modelId="{DAE69D81-5F90-4871-A9E3-6EA14675C757}" type="pres">
      <dgm:prSet presAssocID="{EBD83E7E-C269-4F81-BCE9-BEE7291CDA0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6422" r="27074" b="-6"/>
          <a:stretch/>
        </a:blipFill>
      </dgm:spPr>
      <dgm:extLst>
        <a:ext uri="{E40237B7-FDA0-4F09-8148-C483321AD2D9}">
          <dgm14:cNvPr xmlns:dgm14="http://schemas.microsoft.com/office/drawing/2010/diagram" id="0" name="" descr="Cloud Computing"/>
        </a:ext>
      </dgm:extLst>
    </dgm:pt>
    <dgm:pt modelId="{B1141AD6-138F-4196-BF34-66B86FF988B0}" type="pres">
      <dgm:prSet presAssocID="{EBD83E7E-C269-4F81-BCE9-BEE7291CDA0A}" presName="Subtitle" presStyleLbl="revTx" presStyleIdx="0" presStyleCnt="6">
        <dgm:presLayoutVars>
          <dgm:chMax val="0"/>
          <dgm:bulletEnabled/>
        </dgm:presLayoutVars>
      </dgm:prSet>
      <dgm:spPr/>
    </dgm:pt>
    <dgm:pt modelId="{613F1C5E-74F5-4620-A50D-B7822CEF07DB}" type="pres">
      <dgm:prSet presAssocID="{EBD83E7E-C269-4F81-BCE9-BEE7291CDA0A}" presName="Description" presStyleLbl="revTx" presStyleIdx="1" presStyleCnt="6">
        <dgm:presLayoutVars>
          <dgm:bulletEnabled/>
        </dgm:presLayoutVars>
      </dgm:prSet>
      <dgm:spPr/>
    </dgm:pt>
    <dgm:pt modelId="{1C586296-83FB-4176-9E72-ACBE424CA538}" type="pres">
      <dgm:prSet presAssocID="{38A31197-A6F7-4626-A9D5-1F7C59A54230}" presName="sibTrans" presStyleLbl="sibTrans2D1" presStyleIdx="0" presStyleCnt="0"/>
      <dgm:spPr/>
    </dgm:pt>
    <dgm:pt modelId="{0039A5E9-C5AD-4F01-8879-FA9775F5EF90}" type="pres">
      <dgm:prSet presAssocID="{0CEB45F3-A024-40AB-B0AB-C0D53C282151}" presName="Composite" presStyleCnt="0"/>
      <dgm:spPr/>
    </dgm:pt>
    <dgm:pt modelId="{BAB2B4DA-D6CF-4AED-A357-9D06D468C971}" type="pres">
      <dgm:prSet presAssocID="{0CEB45F3-A024-40AB-B0AB-C0D53C28215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5" b="-5"/>
          <a:stretch/>
        </a:blipFill>
      </dgm:spPr>
      <dgm:extLst>
        <a:ext uri="{E40237B7-FDA0-4F09-8148-C483321AD2D9}">
          <dgm14:cNvPr xmlns:dgm14="http://schemas.microsoft.com/office/drawing/2010/diagram" id="0" name="" descr="Laptop, smart phone and computer service on digital background"/>
        </a:ext>
      </dgm:extLst>
    </dgm:pt>
    <dgm:pt modelId="{A669DF49-B581-478C-B19F-D194B876B8BA}" type="pres">
      <dgm:prSet presAssocID="{0CEB45F3-A024-40AB-B0AB-C0D53C282151}" presName="Subtitle" presStyleLbl="revTx" presStyleIdx="2" presStyleCnt="6">
        <dgm:presLayoutVars>
          <dgm:chMax val="0"/>
          <dgm:bulletEnabled/>
        </dgm:presLayoutVars>
      </dgm:prSet>
      <dgm:spPr/>
    </dgm:pt>
    <dgm:pt modelId="{2B6AD48F-0F0A-4E2C-8666-0A3C67F763DC}" type="pres">
      <dgm:prSet presAssocID="{0CEB45F3-A024-40AB-B0AB-C0D53C282151}" presName="Description" presStyleLbl="revTx" presStyleIdx="3" presStyleCnt="6">
        <dgm:presLayoutVars>
          <dgm:bulletEnabled/>
        </dgm:presLayoutVars>
      </dgm:prSet>
      <dgm:spPr/>
    </dgm:pt>
    <dgm:pt modelId="{01CC7EDF-ED4D-4187-A6F6-8CDD1FE72DE1}" type="pres">
      <dgm:prSet presAssocID="{2EC64D37-9169-4A18-A78E-271A4ADB9D32}" presName="sibTrans" presStyleLbl="sibTrans2D1" presStyleIdx="0" presStyleCnt="0"/>
      <dgm:spPr/>
    </dgm:pt>
    <dgm:pt modelId="{45C87A40-2B72-4FAF-95DB-E6DD4CB5B519}" type="pres">
      <dgm:prSet presAssocID="{842E8E29-0882-4206-8E5F-87BE4A619AB2}" presName="Composite" presStyleCnt="0"/>
      <dgm:spPr/>
    </dgm:pt>
    <dgm:pt modelId="{148DD867-84E3-4526-B62F-43807987E600}" type="pres">
      <dgm:prSet presAssocID="{842E8E29-0882-4206-8E5F-87BE4A619AB2}"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0767" r="22480" b="-5"/>
          <a:stretch/>
        </a:blipFill>
      </dgm:spPr>
      <dgm:extLst>
        <a:ext uri="{E40237B7-FDA0-4F09-8148-C483321AD2D9}">
          <dgm14:cNvPr xmlns:dgm14="http://schemas.microsoft.com/office/drawing/2010/diagram" id="0" name="" descr="AI Artificial intelligence future technology innovation internet of things big data"/>
        </a:ext>
      </dgm:extLst>
    </dgm:pt>
    <dgm:pt modelId="{815F7C76-1595-45FA-8BD9-60892C1B4146}" type="pres">
      <dgm:prSet presAssocID="{842E8E29-0882-4206-8E5F-87BE4A619AB2}" presName="Subtitle" presStyleLbl="revTx" presStyleIdx="4" presStyleCnt="6">
        <dgm:presLayoutVars>
          <dgm:chMax val="0"/>
          <dgm:bulletEnabled/>
        </dgm:presLayoutVars>
      </dgm:prSet>
      <dgm:spPr/>
    </dgm:pt>
    <dgm:pt modelId="{E6BB7B8D-99AD-48D1-8D8F-88FCA67C0058}" type="pres">
      <dgm:prSet presAssocID="{842E8E29-0882-4206-8E5F-87BE4A619AB2}" presName="Description" presStyleLbl="revTx" presStyleIdx="5" presStyleCnt="6">
        <dgm:presLayoutVars>
          <dgm:bulletEnabled/>
        </dgm:presLayoutVars>
      </dgm:prSet>
      <dgm:spPr/>
    </dgm:pt>
  </dgm:ptLst>
  <dgm:cxnLst>
    <dgm:cxn modelId="{E9355805-7A6A-4953-9CCA-8932CC3465FA}" srcId="{805C512A-C7DC-467C-B87F-8CC284E59EDE}" destId="{0CEB45F3-A024-40AB-B0AB-C0D53C282151}" srcOrd="1" destOrd="0" parTransId="{865A9FF7-F385-4354-865F-FFBB7F5463E5}" sibTransId="{2EC64D37-9169-4A18-A78E-271A4ADB9D32}"/>
    <dgm:cxn modelId="{624C4E0F-8A52-468F-AF54-42D4E37CBDC5}" type="presOf" srcId="{94F92A10-71CD-4449-8A47-26F27E637C21}" destId="{2B6AD48F-0F0A-4E2C-8666-0A3C67F763DC}" srcOrd="0" destOrd="0" presId="urn:microsoft.com/office/officeart/2024/3/layout/verticalVisualTextBlock1"/>
    <dgm:cxn modelId="{9F4B2727-A713-4A34-BE48-B7BFA612FD40}" type="presOf" srcId="{38A31197-A6F7-4626-A9D5-1F7C59A54230}" destId="{1C586296-83FB-4176-9E72-ACBE424CA538}" srcOrd="0" destOrd="0" presId="urn:microsoft.com/office/officeart/2024/3/layout/verticalVisualTextBlock1"/>
    <dgm:cxn modelId="{A9D3B630-6340-4BEB-9F27-DDD1B06C11CF}" srcId="{EBD83E7E-C269-4F81-BCE9-BEE7291CDA0A}" destId="{26F33AD4-D0BA-44BB-970C-F28659252759}" srcOrd="0" destOrd="0" parTransId="{854E0B14-2C33-435F-85D0-460EBE71ECF7}" sibTransId="{D9E09E5F-64A8-44D3-9C01-E1711C5DDF2B}"/>
    <dgm:cxn modelId="{946D9235-DB07-4D3B-BDE4-3D323EB7E157}" type="presOf" srcId="{EBD83E7E-C269-4F81-BCE9-BEE7291CDA0A}" destId="{B1141AD6-138F-4196-BF34-66B86FF988B0}" srcOrd="0" destOrd="0" presId="urn:microsoft.com/office/officeart/2024/3/layout/verticalVisualTextBlock1"/>
    <dgm:cxn modelId="{568AC161-B259-4C1E-8161-AA326FBEF01E}" srcId="{805C512A-C7DC-467C-B87F-8CC284E59EDE}" destId="{842E8E29-0882-4206-8E5F-87BE4A619AB2}" srcOrd="2" destOrd="0" parTransId="{D8D7B5E1-5857-4F4A-AE02-BCCD835DF26A}" sibTransId="{5702EF35-F381-468B-8C7B-64EBEEB518EB}"/>
    <dgm:cxn modelId="{AF13177B-DBC8-4413-B608-67021D408D43}" srcId="{842E8E29-0882-4206-8E5F-87BE4A619AB2}" destId="{7BDFEF7E-5DD1-4BBD-9E27-A4095CB7C0A8}" srcOrd="0" destOrd="0" parTransId="{A901FDFF-EA58-413E-8BAF-032D7A75F676}" sibTransId="{E5DADFBD-CB41-4306-A1E7-F74752C591FE}"/>
    <dgm:cxn modelId="{82E7497E-648E-45B1-893D-B8E6CCF31308}" type="presOf" srcId="{842E8E29-0882-4206-8E5F-87BE4A619AB2}" destId="{815F7C76-1595-45FA-8BD9-60892C1B4146}" srcOrd="0" destOrd="0" presId="urn:microsoft.com/office/officeart/2024/3/layout/verticalVisualTextBlock1"/>
    <dgm:cxn modelId="{FB82AE81-EBED-4FB7-9A67-E04C72AC329E}" type="presOf" srcId="{7BDFEF7E-5DD1-4BBD-9E27-A4095CB7C0A8}" destId="{E6BB7B8D-99AD-48D1-8D8F-88FCA67C0058}" srcOrd="0" destOrd="0" presId="urn:microsoft.com/office/officeart/2024/3/layout/verticalVisualTextBlock1"/>
    <dgm:cxn modelId="{8648798F-A9AB-42FC-9571-4A5B83F11BA9}" type="presOf" srcId="{26F33AD4-D0BA-44BB-970C-F28659252759}" destId="{613F1C5E-74F5-4620-A50D-B7822CEF07DB}" srcOrd="0" destOrd="0" presId="urn:microsoft.com/office/officeart/2024/3/layout/verticalVisualTextBlock1"/>
    <dgm:cxn modelId="{B3538D95-9324-40AF-9279-EE36D87DB903}" type="presOf" srcId="{0CEB45F3-A024-40AB-B0AB-C0D53C282151}" destId="{A669DF49-B581-478C-B19F-D194B876B8BA}" srcOrd="0" destOrd="0" presId="urn:microsoft.com/office/officeart/2024/3/layout/verticalVisualTextBlock1"/>
    <dgm:cxn modelId="{9B9148BB-351D-4486-8B73-248F456D530D}" srcId="{805C512A-C7DC-467C-B87F-8CC284E59EDE}" destId="{EBD83E7E-C269-4F81-BCE9-BEE7291CDA0A}" srcOrd="0" destOrd="0" parTransId="{FB658DF6-C2D9-4F53-8EB1-2784470EF383}" sibTransId="{38A31197-A6F7-4626-A9D5-1F7C59A54230}"/>
    <dgm:cxn modelId="{AE8C4CBF-5A61-44FE-A535-CAA12387D987}" type="presOf" srcId="{805C512A-C7DC-467C-B87F-8CC284E59EDE}" destId="{F40BA1C9-16EE-4D3B-987F-1D5E87E5D1DC}" srcOrd="0" destOrd="0" presId="urn:microsoft.com/office/officeart/2024/3/layout/verticalVisualTextBlock1"/>
    <dgm:cxn modelId="{D1874AC2-8822-4F65-A5B5-A03D33D658D3}" srcId="{0CEB45F3-A024-40AB-B0AB-C0D53C282151}" destId="{94F92A10-71CD-4449-8A47-26F27E637C21}" srcOrd="0" destOrd="0" parTransId="{C95A3554-CF5B-4F7B-9591-D4ED883017C8}" sibTransId="{3E47DA6F-73F6-4E5E-927E-CBEF308EAFC5}"/>
    <dgm:cxn modelId="{1589CBCF-8061-4FC8-B6C8-B07573597CD2}" type="presOf" srcId="{2EC64D37-9169-4A18-A78E-271A4ADB9D32}" destId="{01CC7EDF-ED4D-4187-A6F6-8CDD1FE72DE1}" srcOrd="0" destOrd="0" presId="urn:microsoft.com/office/officeart/2024/3/layout/verticalVisualTextBlock1"/>
    <dgm:cxn modelId="{68FFBD29-182B-46A0-8458-651E89757D11}" type="presParOf" srcId="{F40BA1C9-16EE-4D3B-987F-1D5E87E5D1DC}" destId="{53DFEAAD-2553-4452-9979-59DD2F67A158}" srcOrd="0" destOrd="0" presId="urn:microsoft.com/office/officeart/2024/3/layout/verticalVisualTextBlock1"/>
    <dgm:cxn modelId="{F2B7F800-D5FE-4AF0-A1C0-CEE33F5CCE3F}" type="presParOf" srcId="{53DFEAAD-2553-4452-9979-59DD2F67A158}" destId="{DAE69D81-5F90-4871-A9E3-6EA14675C757}" srcOrd="0" destOrd="0" presId="urn:microsoft.com/office/officeart/2024/3/layout/verticalVisualTextBlock1"/>
    <dgm:cxn modelId="{1E03FF4A-8EC7-43A9-91D1-963BE87DD391}" type="presParOf" srcId="{53DFEAAD-2553-4452-9979-59DD2F67A158}" destId="{B1141AD6-138F-4196-BF34-66B86FF988B0}" srcOrd="1" destOrd="0" presId="urn:microsoft.com/office/officeart/2024/3/layout/verticalVisualTextBlock1"/>
    <dgm:cxn modelId="{A2C2969D-3376-4332-8823-7A9797F7497A}" type="presParOf" srcId="{53DFEAAD-2553-4452-9979-59DD2F67A158}" destId="{613F1C5E-74F5-4620-A50D-B7822CEF07DB}" srcOrd="2" destOrd="0" presId="urn:microsoft.com/office/officeart/2024/3/layout/verticalVisualTextBlock1"/>
    <dgm:cxn modelId="{2BE43250-36C6-48AB-BB7D-E06ACBA83D98}" type="presParOf" srcId="{F40BA1C9-16EE-4D3B-987F-1D5E87E5D1DC}" destId="{1C586296-83FB-4176-9E72-ACBE424CA538}" srcOrd="1" destOrd="0" presId="urn:microsoft.com/office/officeart/2024/3/layout/verticalVisualTextBlock1"/>
    <dgm:cxn modelId="{3C881B68-1479-4AA5-B8A9-4D82E0B3EAD7}" type="presParOf" srcId="{F40BA1C9-16EE-4D3B-987F-1D5E87E5D1DC}" destId="{0039A5E9-C5AD-4F01-8879-FA9775F5EF90}" srcOrd="2" destOrd="0" presId="urn:microsoft.com/office/officeart/2024/3/layout/verticalVisualTextBlock1"/>
    <dgm:cxn modelId="{8F46E7EE-0280-473D-9300-3C70D54BDB6B}" type="presParOf" srcId="{0039A5E9-C5AD-4F01-8879-FA9775F5EF90}" destId="{BAB2B4DA-D6CF-4AED-A357-9D06D468C971}" srcOrd="0" destOrd="0" presId="urn:microsoft.com/office/officeart/2024/3/layout/verticalVisualTextBlock1"/>
    <dgm:cxn modelId="{243DD57F-591F-428E-BC63-14E3B366C35F}" type="presParOf" srcId="{0039A5E9-C5AD-4F01-8879-FA9775F5EF90}" destId="{A669DF49-B581-478C-B19F-D194B876B8BA}" srcOrd="1" destOrd="0" presId="urn:microsoft.com/office/officeart/2024/3/layout/verticalVisualTextBlock1"/>
    <dgm:cxn modelId="{D9EC791D-A301-4519-8787-A1155B92E87D}" type="presParOf" srcId="{0039A5E9-C5AD-4F01-8879-FA9775F5EF90}" destId="{2B6AD48F-0F0A-4E2C-8666-0A3C67F763DC}" srcOrd="2" destOrd="0" presId="urn:microsoft.com/office/officeart/2024/3/layout/verticalVisualTextBlock1"/>
    <dgm:cxn modelId="{E1A0A428-5B4F-4BF2-8C32-E6F9491F981A}" type="presParOf" srcId="{F40BA1C9-16EE-4D3B-987F-1D5E87E5D1DC}" destId="{01CC7EDF-ED4D-4187-A6F6-8CDD1FE72DE1}" srcOrd="3" destOrd="0" presId="urn:microsoft.com/office/officeart/2024/3/layout/verticalVisualTextBlock1"/>
    <dgm:cxn modelId="{091BA6C6-C3F2-4F49-B9A8-927EFB30B387}" type="presParOf" srcId="{F40BA1C9-16EE-4D3B-987F-1D5E87E5D1DC}" destId="{45C87A40-2B72-4FAF-95DB-E6DD4CB5B519}" srcOrd="4" destOrd="0" presId="urn:microsoft.com/office/officeart/2024/3/layout/verticalVisualTextBlock1"/>
    <dgm:cxn modelId="{8ED67AC1-8CFA-41CB-AA08-3D635F491960}" type="presParOf" srcId="{45C87A40-2B72-4FAF-95DB-E6DD4CB5B519}" destId="{148DD867-84E3-4526-B62F-43807987E600}" srcOrd="0" destOrd="0" presId="urn:microsoft.com/office/officeart/2024/3/layout/verticalVisualTextBlock1"/>
    <dgm:cxn modelId="{22F5B3DC-EF6E-47C3-9F68-99939199F65E}" type="presParOf" srcId="{45C87A40-2B72-4FAF-95DB-E6DD4CB5B519}" destId="{815F7C76-1595-45FA-8BD9-60892C1B4146}" srcOrd="1" destOrd="0" presId="urn:microsoft.com/office/officeart/2024/3/layout/verticalVisualTextBlock1"/>
    <dgm:cxn modelId="{C1BDE660-CF47-4218-8A51-CA6E3AC9301C}" type="presParOf" srcId="{45C87A40-2B72-4FAF-95DB-E6DD4CB5B519}" destId="{E6BB7B8D-99AD-48D1-8D8F-88FCA67C005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69D81-5F90-4871-A9E3-6EA14675C757}">
      <dsp:nvSpPr>
        <dsp:cNvPr id="0" name=""/>
        <dsp:cNvSpPr/>
      </dsp:nvSpPr>
      <dsp:spPr>
        <a:xfrm>
          <a:off x="0" y="0"/>
          <a:ext cx="1705689" cy="170568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6422" r="27074" b="-6"/>
          <a:stretch/>
        </a:blipFill>
        <a:ln>
          <a:noFill/>
        </a:ln>
        <a:effectLst/>
      </dsp:spPr>
      <dsp:style>
        <a:lnRef idx="0">
          <a:scrgbClr r="0" g="0" b="0"/>
        </a:lnRef>
        <a:fillRef idx="3">
          <a:scrgbClr r="0" g="0" b="0"/>
        </a:fillRef>
        <a:effectRef idx="2">
          <a:scrgbClr r="0" g="0" b="0"/>
        </a:effectRef>
        <a:fontRef idx="minor">
          <a:schemeClr val="lt1"/>
        </a:fontRef>
      </dsp:style>
    </dsp:sp>
    <dsp:sp modelId="{B1141AD6-138F-4196-BF34-66B86FF988B0}">
      <dsp:nvSpPr>
        <dsp:cNvPr id="0" name=""/>
        <dsp:cNvSpPr/>
      </dsp:nvSpPr>
      <dsp:spPr>
        <a:xfrm>
          <a:off x="1885689" y="0"/>
          <a:ext cx="4273810" cy="362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Centralized ML Workspace</a:t>
          </a:r>
        </a:p>
      </dsp:txBody>
      <dsp:txXfrm>
        <a:off x="1885689" y="0"/>
        <a:ext cx="4273810" cy="362938"/>
      </dsp:txXfrm>
    </dsp:sp>
    <dsp:sp modelId="{613F1C5E-74F5-4620-A50D-B7822CEF07DB}">
      <dsp:nvSpPr>
        <dsp:cNvPr id="0" name=""/>
        <dsp:cNvSpPr/>
      </dsp:nvSpPr>
      <dsp:spPr>
        <a:xfrm>
          <a:off x="1885689" y="362938"/>
          <a:ext cx="4273810" cy="134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Azure ML Workspace consolidates all machine learning assets and provides tools for seamless management and deployment.</a:t>
          </a:r>
        </a:p>
      </dsp:txBody>
      <dsp:txXfrm>
        <a:off x="1885689" y="362938"/>
        <a:ext cx="4273810" cy="1342751"/>
      </dsp:txXfrm>
    </dsp:sp>
    <dsp:sp modelId="{BAB2B4DA-D6CF-4AED-A357-9D06D468C971}">
      <dsp:nvSpPr>
        <dsp:cNvPr id="0" name=""/>
        <dsp:cNvSpPr/>
      </dsp:nvSpPr>
      <dsp:spPr>
        <a:xfrm>
          <a:off x="0" y="1842144"/>
          <a:ext cx="1705689" cy="170568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5" b="-5"/>
          <a:stretch/>
        </a:blipFill>
        <a:ln>
          <a:noFill/>
        </a:ln>
        <a:effectLst/>
      </dsp:spPr>
      <dsp:style>
        <a:lnRef idx="0">
          <a:scrgbClr r="0" g="0" b="0"/>
        </a:lnRef>
        <a:fillRef idx="3">
          <a:scrgbClr r="0" g="0" b="0"/>
        </a:fillRef>
        <a:effectRef idx="2">
          <a:scrgbClr r="0" g="0" b="0"/>
        </a:effectRef>
        <a:fontRef idx="minor">
          <a:schemeClr val="lt1"/>
        </a:fontRef>
      </dsp:style>
    </dsp:sp>
    <dsp:sp modelId="{A669DF49-B581-478C-B19F-D194B876B8BA}">
      <dsp:nvSpPr>
        <dsp:cNvPr id="0" name=""/>
        <dsp:cNvSpPr/>
      </dsp:nvSpPr>
      <dsp:spPr>
        <a:xfrm>
          <a:off x="1885689" y="1842144"/>
          <a:ext cx="4273810" cy="362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Flexible Workflow Support</a:t>
          </a:r>
        </a:p>
      </dsp:txBody>
      <dsp:txXfrm>
        <a:off x="1885689" y="1842144"/>
        <a:ext cx="4273810" cy="362938"/>
      </dsp:txXfrm>
    </dsp:sp>
    <dsp:sp modelId="{2B6AD48F-0F0A-4E2C-8666-0A3C67F763DC}">
      <dsp:nvSpPr>
        <dsp:cNvPr id="0" name=""/>
        <dsp:cNvSpPr/>
      </dsp:nvSpPr>
      <dsp:spPr>
        <a:xfrm>
          <a:off x="1885689" y="2205083"/>
          <a:ext cx="4273810" cy="134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Supports Python and YAML workflows, offering flexibility for different user needs and project types.</a:t>
          </a:r>
        </a:p>
      </dsp:txBody>
      <dsp:txXfrm>
        <a:off x="1885689" y="2205083"/>
        <a:ext cx="4273810" cy="1342751"/>
      </dsp:txXfrm>
    </dsp:sp>
    <dsp:sp modelId="{148DD867-84E3-4526-B62F-43807987E600}">
      <dsp:nvSpPr>
        <dsp:cNvPr id="0" name=""/>
        <dsp:cNvSpPr/>
      </dsp:nvSpPr>
      <dsp:spPr>
        <a:xfrm>
          <a:off x="0" y="3684289"/>
          <a:ext cx="1705689" cy="170568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0767" r="22480" b="-5"/>
          <a:stretch/>
        </a:blipFill>
        <a:ln>
          <a:noFill/>
        </a:ln>
        <a:effectLst/>
      </dsp:spPr>
      <dsp:style>
        <a:lnRef idx="0">
          <a:scrgbClr r="0" g="0" b="0"/>
        </a:lnRef>
        <a:fillRef idx="3">
          <a:scrgbClr r="0" g="0" b="0"/>
        </a:fillRef>
        <a:effectRef idx="2">
          <a:scrgbClr r="0" g="0" b="0"/>
        </a:effectRef>
        <a:fontRef idx="minor">
          <a:schemeClr val="lt1"/>
        </a:fontRef>
      </dsp:style>
    </dsp:sp>
    <dsp:sp modelId="{815F7C76-1595-45FA-8BD9-60892C1B4146}">
      <dsp:nvSpPr>
        <dsp:cNvPr id="0" name=""/>
        <dsp:cNvSpPr/>
      </dsp:nvSpPr>
      <dsp:spPr>
        <a:xfrm>
          <a:off x="1885689" y="3684289"/>
          <a:ext cx="4273810" cy="362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Responsible AI Features</a:t>
          </a:r>
        </a:p>
      </dsp:txBody>
      <dsp:txXfrm>
        <a:off x="1885689" y="3684289"/>
        <a:ext cx="4273810" cy="362938"/>
      </dsp:txXfrm>
    </dsp:sp>
    <dsp:sp modelId="{E6BB7B8D-99AD-48D1-8D8F-88FCA67C0058}">
      <dsp:nvSpPr>
        <dsp:cNvPr id="0" name=""/>
        <dsp:cNvSpPr/>
      </dsp:nvSpPr>
      <dsp:spPr>
        <a:xfrm>
          <a:off x="1885689" y="4047228"/>
          <a:ext cx="4273810" cy="134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Built-in tools ensure model interpretability, fairness assessment, and error analysis for ethical AI deployment.</a:t>
          </a:r>
        </a:p>
      </dsp:txBody>
      <dsp:txXfrm>
        <a:off x="1885689" y="4047228"/>
        <a:ext cx="4273810" cy="134275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9/21/2025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9/21/2025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BFDD6F49-EBB7-4CCF-97A8-E526BB28BB69}" type="slidenum">
              <a:rPr lang="en-US" smtClean="0"/>
              <a:t>1</a:t>
            </a:fld>
            <a:endParaRPr lang="en-US"/>
          </a:p>
        </p:txBody>
      </p:sp>
    </p:spTree>
    <p:extLst>
      <p:ext uri="{BB962C8B-B14F-4D97-AF65-F5344CB8AC3E}">
        <p14:creationId xmlns:p14="http://schemas.microsoft.com/office/powerpoint/2010/main" val="2798330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AWS offers a comprehensive and tightly integrated suite of services for MLOps, with Amazon SageMaker as its flagship platform. SageMaker provides end-to-end capabilities for the entire ML lifecycle, including data preparation, model training, deployment, and monitoring. The platform is designed to reduce operational burden by offering managed services and deep integration with the broader AWS ecosystem. This integration enables seamless collaboration between data scientists, ML engineers, and DevOps teams, facilitating the rapid deployment and scaling of machine learning solutions in production environments.</a:t>
            </a:r>
          </a:p>
        </p:txBody>
      </p:sp>
      <p:sp>
        <p:nvSpPr>
          <p:cNvPr id="4" name="Slide Number Placeholder 3"/>
          <p:cNvSpPr>
            <a:spLocks noGrp="1"/>
          </p:cNvSpPr>
          <p:nvPr>
            <p:ph type="sldNum" sz="quarter" idx="5"/>
          </p:nvPr>
        </p:nvSpPr>
        <p:spPr/>
        <p:txBody>
          <a:bodyPr/>
          <a:lstStyle/>
          <a:p>
            <a:fld id="{BFDD6F49-EBB7-4CCF-97A8-E526BB28BB69}" type="slidenum">
              <a:rPr lang="en-US" smtClean="0"/>
              <a:t>10</a:t>
            </a:fld>
            <a:endParaRPr lang="en-US"/>
          </a:p>
        </p:txBody>
      </p:sp>
    </p:spTree>
    <p:extLst>
      <p:ext uri="{BB962C8B-B14F-4D97-AF65-F5344CB8AC3E}">
        <p14:creationId xmlns:p14="http://schemas.microsoft.com/office/powerpoint/2010/main" val="3333932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Amazon SageMaker encompasses several key components that streamline the MLOps workflow. SageMaker Studio serves as an integrated development environment (IDE) for ML, bringing together tools for data exploration, model building, and deployment. SageMaker Pipelines provides CI/CD automation for ML workflows, allowing users to define and manage steps such as data preparation, training, and model registration. The Feature Store centralizes feature management, while the Model Registry catalogs and versions models for production use. SageMaker Endpoints enable fully managed, scalable model deployment with support for auto-scaling and high availability. These components work together to provide a robust, enterprise-grade MLOps solution.</a:t>
            </a:r>
          </a:p>
        </p:txBody>
      </p:sp>
      <p:sp>
        <p:nvSpPr>
          <p:cNvPr id="4" name="Slide Number Placeholder 3"/>
          <p:cNvSpPr>
            <a:spLocks noGrp="1"/>
          </p:cNvSpPr>
          <p:nvPr>
            <p:ph type="sldNum" sz="quarter" idx="5"/>
          </p:nvPr>
        </p:nvSpPr>
        <p:spPr/>
        <p:txBody>
          <a:bodyPr/>
          <a:lstStyle/>
          <a:p>
            <a:fld id="{BFDD6F49-EBB7-4CCF-97A8-E526BB28BB69}" type="slidenum">
              <a:rPr lang="en-US" smtClean="0"/>
              <a:t>11</a:t>
            </a:fld>
            <a:endParaRPr lang="en-US"/>
          </a:p>
        </p:txBody>
      </p:sp>
    </p:spTree>
    <p:extLst>
      <p:ext uri="{BB962C8B-B14F-4D97-AF65-F5344CB8AC3E}">
        <p14:creationId xmlns:p14="http://schemas.microsoft.com/office/powerpoint/2010/main" val="72896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SageMaker Pipelines integrates natively with AWS DevOps tools such as CodeCommit, CodeBuild, and CodePipeline for source control, building, and orchestrating CI/CD workflows. AWS Step Functions can be used to orchestrate complex workflows that span ML and non-ML tasks. For monitoring, Amazon SageMaker Model Monitor automatically detects concept and data drift in deployed models and integrates with Amazon CloudWatch for alerts and logging. The key advantage of AWS MLOps is the deep integration with the AWS ecosystem and the operational simplicity of managed services. However, organizations should be mindful of potential vendor lock-in and the possibility of escalating costs if resources are not managed efficiently.</a:t>
            </a:r>
          </a:p>
        </p:txBody>
      </p:sp>
      <p:sp>
        <p:nvSpPr>
          <p:cNvPr id="4" name="Slide Number Placeholder 3"/>
          <p:cNvSpPr>
            <a:spLocks noGrp="1"/>
          </p:cNvSpPr>
          <p:nvPr>
            <p:ph type="sldNum" sz="quarter" idx="5"/>
          </p:nvPr>
        </p:nvSpPr>
        <p:spPr/>
        <p:txBody>
          <a:bodyPr/>
          <a:lstStyle/>
          <a:p>
            <a:fld id="{BFDD6F49-EBB7-4CCF-97A8-E526BB28BB69}" type="slidenum">
              <a:rPr lang="en-US" smtClean="0"/>
              <a:t>12</a:t>
            </a:fld>
            <a:endParaRPr lang="en-US"/>
          </a:p>
        </p:txBody>
      </p:sp>
    </p:spTree>
    <p:extLst>
      <p:ext uri="{BB962C8B-B14F-4D97-AF65-F5344CB8AC3E}">
        <p14:creationId xmlns:p14="http://schemas.microsoft.com/office/powerpoint/2010/main" val="1290932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Placeholder: Insert infographic from AWS ML lifecycle architecture diagram. Recommended source: https://docs.aws.amazon.com/wellarchitected/latest/machine-learning-lens/ml-lifecycle-architecture-diagram.html. This diagram illustrates the phases of the ML lifecycle on AWS, including data processing, model development, deployment, monitoring, and feedback loops.</a:t>
            </a:r>
          </a:p>
        </p:txBody>
      </p:sp>
      <p:sp>
        <p:nvSpPr>
          <p:cNvPr id="4" name="Slide Number Placeholder 3"/>
          <p:cNvSpPr>
            <a:spLocks noGrp="1"/>
          </p:cNvSpPr>
          <p:nvPr>
            <p:ph type="sldNum" sz="quarter" idx="5"/>
          </p:nvPr>
        </p:nvSpPr>
        <p:spPr/>
        <p:txBody>
          <a:bodyPr/>
          <a:lstStyle/>
          <a:p>
            <a:fld id="{BFDD6F49-EBB7-4CCF-97A8-E526BB28BB69}" type="slidenum">
              <a:rPr lang="en-US" smtClean="0"/>
              <a:t>13</a:t>
            </a:fld>
            <a:endParaRPr lang="en-US"/>
          </a:p>
        </p:txBody>
      </p:sp>
    </p:spTree>
    <p:extLst>
      <p:ext uri="{BB962C8B-B14F-4D97-AF65-F5344CB8AC3E}">
        <p14:creationId xmlns:p14="http://schemas.microsoft.com/office/powerpoint/2010/main" val="2520325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6567-4E91-F388-4487-178C5F861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CAA0F-47AE-C62A-86E0-39D557E6F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8D55F3-EC62-229C-63B0-E50E36FECC65}"/>
              </a:ext>
            </a:extLst>
          </p:cNvPr>
          <p:cNvSpPr>
            <a:spLocks noGrp="1"/>
          </p:cNvSpPr>
          <p:nvPr>
            <p:ph type="body" idx="1"/>
          </p:nvPr>
        </p:nvSpPr>
        <p:spPr/>
        <p:txBody>
          <a:bodyPr/>
          <a:lstStyle/>
          <a:p>
            <a:r>
              <a:rPr lang="en-US" dirty="0"/>
              <a:t>
Placeholder: Insert infographic from AWS ML lifecycle architecture diagram. Recommended source: https://docs.aws.amazon.com/wellarchitected/latest/machine-learning-lens/ml-lifecycle-architecture-diagram.html. This diagram illustrates the phases of the ML lifecycle on AWS, including data processing, model development, deployment, monitoring, and feedback loops.</a:t>
            </a:r>
          </a:p>
        </p:txBody>
      </p:sp>
      <p:sp>
        <p:nvSpPr>
          <p:cNvPr id="4" name="Slide Number Placeholder 3">
            <a:extLst>
              <a:ext uri="{FF2B5EF4-FFF2-40B4-BE49-F238E27FC236}">
                <a16:creationId xmlns:a16="http://schemas.microsoft.com/office/drawing/2014/main" id="{4DA5B601-9239-2FBE-1B1D-6B3599CCA601}"/>
              </a:ext>
            </a:extLst>
          </p:cNvPr>
          <p:cNvSpPr>
            <a:spLocks noGrp="1"/>
          </p:cNvSpPr>
          <p:nvPr>
            <p:ph type="sldNum" sz="quarter" idx="5"/>
          </p:nvPr>
        </p:nvSpPr>
        <p:spPr/>
        <p:txBody>
          <a:bodyPr/>
          <a:lstStyle/>
          <a:p>
            <a:fld id="{BFDD6F49-EBB7-4CCF-97A8-E526BB28BB69}" type="slidenum">
              <a:rPr lang="en-US" smtClean="0"/>
              <a:t>14</a:t>
            </a:fld>
            <a:endParaRPr lang="en-US"/>
          </a:p>
        </p:txBody>
      </p:sp>
    </p:spTree>
    <p:extLst>
      <p:ext uri="{BB962C8B-B14F-4D97-AF65-F5344CB8AC3E}">
        <p14:creationId xmlns:p14="http://schemas.microsoft.com/office/powerpoint/2010/main" val="4168630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MLOps Platform Overview, Core Azure MLOps Components and Integrations, Advantages and Challenges of Azure MLOps, Infographic: Azure MLOps Lifecycle</a:t>
            </a:r>
          </a:p>
        </p:txBody>
      </p:sp>
      <p:sp>
        <p:nvSpPr>
          <p:cNvPr id="4" name="Slide Number Placeholder 3"/>
          <p:cNvSpPr>
            <a:spLocks noGrp="1"/>
          </p:cNvSpPr>
          <p:nvPr>
            <p:ph type="sldNum" sz="quarter" idx="5"/>
          </p:nvPr>
        </p:nvSpPr>
        <p:spPr/>
        <p:txBody>
          <a:bodyPr/>
          <a:lstStyle/>
          <a:p>
            <a:fld id="{BFDD6F49-EBB7-4CCF-97A8-E526BB28BB69}" type="slidenum">
              <a:rPr lang="en-US" smtClean="0"/>
              <a:t>15</a:t>
            </a:fld>
            <a:endParaRPr lang="en-US"/>
          </a:p>
        </p:txBody>
      </p:sp>
    </p:spTree>
    <p:extLst>
      <p:ext uri="{BB962C8B-B14F-4D97-AF65-F5344CB8AC3E}">
        <p14:creationId xmlns:p14="http://schemas.microsoft.com/office/powerpoint/2010/main" val="1411805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Microsoft's MLOps capabilities are centered around Azure Machine Learning (Azure ML), a comprehensive cloud service for building, deploying, and managing ML models. The Azure ML Workspace acts as the central hub, consolidating all ML assets and providing tools for data management, pipeline automation, model registry, and deployment. Azure ML is designed to support both Python-based and YAML-based workflows, offering flexibility for different user preferences and project requirements. The platform emphasizes responsible AI, with built-in tools for model interpretability, fairness assessment, and error analysis.</a:t>
            </a:r>
          </a:p>
        </p:txBody>
      </p:sp>
      <p:sp>
        <p:nvSpPr>
          <p:cNvPr id="4" name="Slide Number Placeholder 3"/>
          <p:cNvSpPr>
            <a:spLocks noGrp="1"/>
          </p:cNvSpPr>
          <p:nvPr>
            <p:ph type="sldNum" sz="quarter" idx="5"/>
          </p:nvPr>
        </p:nvSpPr>
        <p:spPr/>
        <p:txBody>
          <a:bodyPr/>
          <a:lstStyle/>
          <a:p>
            <a:fld id="{BFDD6F49-EBB7-4CCF-97A8-E526BB28BB69}" type="slidenum">
              <a:rPr lang="en-US" smtClean="0"/>
              <a:t>16</a:t>
            </a:fld>
            <a:endParaRPr lang="en-US"/>
          </a:p>
        </p:txBody>
      </p:sp>
    </p:spTree>
    <p:extLst>
      <p:ext uri="{BB962C8B-B14F-4D97-AF65-F5344CB8AC3E}">
        <p14:creationId xmlns:p14="http://schemas.microsoft.com/office/powerpoint/2010/main" val="408993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ML Pipelines enable users to create, manage, and automate ML workflows, supporting both real-time and batch scoring through Azure ML Endpoints. The platform provides robust data versioning and management via Datasets and Datastores, while the Model Registry centralizes model registration and versioning. Azure ML integrates seamlessly with Azure DevOps and GitHub Actions for CI/CD automation, allowing for automated retraining and redeployment of models. Monitoring is handled by Azure Monitor, which collects telemetry and detects data drift, ensuring models remain accurate and reliable in production.</a:t>
            </a:r>
          </a:p>
        </p:txBody>
      </p:sp>
      <p:sp>
        <p:nvSpPr>
          <p:cNvPr id="4" name="Slide Number Placeholder 3"/>
          <p:cNvSpPr>
            <a:spLocks noGrp="1"/>
          </p:cNvSpPr>
          <p:nvPr>
            <p:ph type="sldNum" sz="quarter" idx="5"/>
          </p:nvPr>
        </p:nvSpPr>
        <p:spPr/>
        <p:txBody>
          <a:bodyPr/>
          <a:lstStyle/>
          <a:p>
            <a:fld id="{BFDD6F49-EBB7-4CCF-97A8-E526BB28BB69}" type="slidenum">
              <a:rPr lang="en-US" smtClean="0"/>
              <a:t>17</a:t>
            </a:fld>
            <a:endParaRPr lang="en-US"/>
          </a:p>
        </p:txBody>
      </p:sp>
    </p:spTree>
    <p:extLst>
      <p:ext uri="{BB962C8B-B14F-4D97-AF65-F5344CB8AC3E}">
        <p14:creationId xmlns:p14="http://schemas.microsoft.com/office/powerpoint/2010/main" val="2067529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MLOps stands out for its strong integration with enterprise tools like Azure DevOps and its focus on responsible AI. The platform offers a wide array of features for governance, compliance, and transparency, making it suitable for organizations with stringent regulatory requirements. However, similar to AWS, there is a risk of vendor lock-in, and the extensive range of options can be overwhelming for new users. Careful planning and resource management are necessary to fully leverage Azure's capabilities while controlling complexity.</a:t>
            </a:r>
          </a:p>
        </p:txBody>
      </p:sp>
      <p:sp>
        <p:nvSpPr>
          <p:cNvPr id="4" name="Slide Number Placeholder 3"/>
          <p:cNvSpPr>
            <a:spLocks noGrp="1"/>
          </p:cNvSpPr>
          <p:nvPr>
            <p:ph type="sldNum" sz="quarter" idx="5"/>
          </p:nvPr>
        </p:nvSpPr>
        <p:spPr/>
        <p:txBody>
          <a:bodyPr/>
          <a:lstStyle/>
          <a:p>
            <a:fld id="{BFDD6F49-EBB7-4CCF-97A8-E526BB28BB69}" type="slidenum">
              <a:rPr lang="en-US" smtClean="0"/>
              <a:t>18</a:t>
            </a:fld>
            <a:endParaRPr lang="en-US"/>
          </a:p>
        </p:txBody>
      </p:sp>
    </p:spTree>
    <p:extLst>
      <p:ext uri="{BB962C8B-B14F-4D97-AF65-F5344CB8AC3E}">
        <p14:creationId xmlns:p14="http://schemas.microsoft.com/office/powerpoint/2010/main" val="3767616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Placeholder: Insert infographic from Microsoft Azure MLOps page. Recommended source: https://azure-int.microsoft.com/en-us/products/machine-learning/mlops/. This infographic provides a visual overview of the Azure MLOps lifecycle, including deployment, monitoring, automation, and responsible AI features.</a:t>
            </a:r>
          </a:p>
        </p:txBody>
      </p:sp>
      <p:sp>
        <p:nvSpPr>
          <p:cNvPr id="4" name="Slide Number Placeholder 3"/>
          <p:cNvSpPr>
            <a:spLocks noGrp="1"/>
          </p:cNvSpPr>
          <p:nvPr>
            <p:ph type="sldNum" sz="quarter" idx="5"/>
          </p:nvPr>
        </p:nvSpPr>
        <p:spPr/>
        <p:txBody>
          <a:bodyPr/>
          <a:lstStyle/>
          <a:p>
            <a:fld id="{BFDD6F49-EBB7-4CCF-97A8-E526BB28BB69}" type="slidenum">
              <a:rPr lang="en-US" smtClean="0"/>
              <a:t>19</a:t>
            </a:fld>
            <a:endParaRPr lang="en-US"/>
          </a:p>
        </p:txBody>
      </p:sp>
    </p:spTree>
    <p:extLst>
      <p:ext uri="{BB962C8B-B14F-4D97-AF65-F5344CB8AC3E}">
        <p14:creationId xmlns:p14="http://schemas.microsoft.com/office/powerpoint/2010/main" val="2044465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MLOps</a:t>
            </a:r>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a:p>
        </p:txBody>
      </p:sp>
    </p:spTree>
    <p:extLst>
      <p:ext uri="{BB962C8B-B14F-4D97-AF65-F5344CB8AC3E}">
        <p14:creationId xmlns:p14="http://schemas.microsoft.com/office/powerpoint/2010/main" val="2925860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Comparing Open Source, AWS, and Azure MLOps</a:t>
            </a:r>
          </a:p>
        </p:txBody>
      </p:sp>
      <p:sp>
        <p:nvSpPr>
          <p:cNvPr id="4" name="Slide Number Placeholder 3"/>
          <p:cNvSpPr>
            <a:spLocks noGrp="1"/>
          </p:cNvSpPr>
          <p:nvPr>
            <p:ph type="sldNum" sz="quarter" idx="5"/>
          </p:nvPr>
        </p:nvSpPr>
        <p:spPr/>
        <p:txBody>
          <a:bodyPr/>
          <a:lstStyle/>
          <a:p>
            <a:fld id="{BFDD6F49-EBB7-4CCF-97A8-E526BB28BB69}" type="slidenum">
              <a:rPr lang="en-US" smtClean="0"/>
              <a:t>20</a:t>
            </a:fld>
            <a:endParaRPr lang="en-US"/>
          </a:p>
        </p:txBody>
      </p:sp>
    </p:spTree>
    <p:extLst>
      <p:ext uri="{BB962C8B-B14F-4D97-AF65-F5344CB8AC3E}">
        <p14:creationId xmlns:p14="http://schemas.microsoft.com/office/powerpoint/2010/main" val="1688324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Open-source MLOps offers maximum flexibility and customization but requires significant integration and operational effort. AWS provides a managed, integrated suite of MLOps tools that reduce operational burden but may lead to vendor lock-in and higher costs. Azure delivers enterprise-ready MLOps with a focus on responsible AI and deep integration with DevOps tools, but its complexity can be daunting. Organizations should choose their MLOps platform based on their need for customization, available operational resources, and the degree of integration required with existing tools and workflows.</a:t>
            </a:r>
          </a:p>
        </p:txBody>
      </p:sp>
      <p:sp>
        <p:nvSpPr>
          <p:cNvPr id="4" name="Slide Number Placeholder 3"/>
          <p:cNvSpPr>
            <a:spLocks noGrp="1"/>
          </p:cNvSpPr>
          <p:nvPr>
            <p:ph type="sldNum" sz="quarter" idx="5"/>
          </p:nvPr>
        </p:nvSpPr>
        <p:spPr/>
        <p:txBody>
          <a:bodyPr/>
          <a:lstStyle/>
          <a:p>
            <a:fld id="{BFDD6F49-EBB7-4CCF-97A8-E526BB28BB69}" type="slidenum">
              <a:rPr lang="en-US" smtClean="0"/>
              <a:t>21</a:t>
            </a:fld>
            <a:endParaRPr lang="en-US"/>
          </a:p>
        </p:txBody>
      </p:sp>
    </p:spTree>
    <p:extLst>
      <p:ext uri="{BB962C8B-B14F-4D97-AF65-F5344CB8AC3E}">
        <p14:creationId xmlns:p14="http://schemas.microsoft.com/office/powerpoint/2010/main" val="67033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Machine Learning Operations (MLOps) is a set of practices that combines machine learning (ML), DevOps, and data engineering to automate and streamline the ML lifecycle. The primary goal of MLOps is to deploy and maintain ML models in production environments reliably and efficiently. By integrating these disciplines, organizations can ensure that their machine learning models are not only developed but also deployed, monitored, and maintained with best practices from both software engineering and data science. MLOps addresses challenges such as reproducibility, scalability, and governance, making it essential for organizations aiming to operationalize AI at scale. The landscape of MLOps includes open-source solutions, as well as managed services from major cloud providers like AWS and Azure, each offering unique advantages and trade-offs.</a:t>
            </a:r>
          </a:p>
        </p:txBody>
      </p:sp>
      <p:sp>
        <p:nvSpPr>
          <p:cNvPr id="4" name="Slide Number Placeholder 3"/>
          <p:cNvSpPr>
            <a:spLocks noGrp="1"/>
          </p:cNvSpPr>
          <p:nvPr>
            <p:ph type="sldNum" sz="quarter" idx="5"/>
          </p:nvPr>
        </p:nvSpPr>
        <p:spPr/>
        <p:txBody>
          <a:bodyPr/>
          <a:lstStyle/>
          <a:p>
            <a:fld id="{BFDD6F49-EBB7-4CCF-97A8-E526BB28BB69}" type="slidenum">
              <a:rPr lang="en-US" smtClean="0"/>
              <a:t>3</a:t>
            </a:fld>
            <a:endParaRPr lang="en-US"/>
          </a:p>
        </p:txBody>
      </p:sp>
    </p:spTree>
    <p:extLst>
      <p:ext uri="{BB962C8B-B14F-4D97-AF65-F5344CB8AC3E}">
        <p14:creationId xmlns:p14="http://schemas.microsoft.com/office/powerpoint/2010/main" val="2742028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and Control in Open Source MLOps, Key Tools in the Open Source MLOps Stack, Advantages and Challenges of Open Source MLOps, Infographic: Open Source MLOps Lifecycle</a:t>
            </a:r>
          </a:p>
        </p:txBody>
      </p:sp>
      <p:sp>
        <p:nvSpPr>
          <p:cNvPr id="4" name="Slide Number Placeholder 3"/>
          <p:cNvSpPr>
            <a:spLocks noGrp="1"/>
          </p:cNvSpPr>
          <p:nvPr>
            <p:ph type="sldNum" sz="quarter" idx="5"/>
          </p:nvPr>
        </p:nvSpPr>
        <p:spPr/>
        <p:txBody>
          <a:bodyPr/>
          <a:lstStyle/>
          <a:p>
            <a:fld id="{BFDD6F49-EBB7-4CCF-97A8-E526BB28BB69}" type="slidenum">
              <a:rPr lang="en-US" smtClean="0"/>
              <a:t>4</a:t>
            </a:fld>
            <a:endParaRPr lang="en-US"/>
          </a:p>
        </p:txBody>
      </p:sp>
    </p:spTree>
    <p:extLst>
      <p:ext uri="{BB962C8B-B14F-4D97-AF65-F5344CB8AC3E}">
        <p14:creationId xmlns:p14="http://schemas.microsoft.com/office/powerpoint/2010/main" val="809001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 open-source MLOps stack provides maximum flexibility and control, allowing practitioners to select the best tools for each stage of the machine learning lifecycle. This approach enables customization and avoids vendor lock-in, making it attractive for organizations with specific requirements or those seeking to avoid proprietary ecosystems. However, the open-source route often requires more effort to integrate and manage disparate tools, leading to higher operational overhead. Teams must handle the complexities of connecting orchestration, versioning, experiment tracking, serving, and monitoring components, which can be challenging without dedicated engineering resources. Despite these challenges, open-source MLOps remains popular for its adaptability and community-driven innovation.</a:t>
            </a:r>
          </a:p>
        </p:txBody>
      </p:sp>
      <p:sp>
        <p:nvSpPr>
          <p:cNvPr id="4" name="Slide Number Placeholder 3"/>
          <p:cNvSpPr>
            <a:spLocks noGrp="1"/>
          </p:cNvSpPr>
          <p:nvPr>
            <p:ph type="sldNum" sz="quarter" idx="5"/>
          </p:nvPr>
        </p:nvSpPr>
        <p:spPr/>
        <p:txBody>
          <a:bodyPr/>
          <a:lstStyle/>
          <a:p>
            <a:fld id="{BFDD6F49-EBB7-4CCF-97A8-E526BB28BB69}" type="slidenum">
              <a:rPr lang="en-US" smtClean="0"/>
              <a:t>5</a:t>
            </a:fld>
            <a:endParaRPr lang="en-US"/>
          </a:p>
        </p:txBody>
      </p:sp>
    </p:spTree>
    <p:extLst>
      <p:ext uri="{BB962C8B-B14F-4D97-AF65-F5344CB8AC3E}">
        <p14:creationId xmlns:p14="http://schemas.microsoft.com/office/powerpoint/2010/main" val="1330823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open-source MLOps ecosystem features a variety of specialized tools for each phase of the ML lifecycle. For data and pipeline orchestration, tools like Apache Airflow, Kubeflow Pipelines, and Prefect are widely used to build, schedule, and monitor workflows, managing everything from data ingestion to model training. Data and model versioning is handled by solutions such as DVC (Data Version Control), which integrates with Git for tracking large datasets and models, and Pachyderm, which offers Kubernetes-based data versioning. Experiment tracking platforms like MLflow and Weights &amp; Biases (W&amp;B) help manage experiments, package code, and facilitate collaboration. For model serving, lightweight frameworks like Flask and FastAPI are suitable for simple deployments, while BentoML, Seldon Core, and KServe provide scalable, production-grade serving with features like A/B testing and auto-scaling. Monitoring tools such as Evidently AI, NannyML, Prometheus, and Grafana are essential for tracking model performance and detecting issues like data drift.</a:t>
            </a:r>
          </a:p>
        </p:txBody>
      </p:sp>
      <p:sp>
        <p:nvSpPr>
          <p:cNvPr id="4" name="Slide Number Placeholder 3"/>
          <p:cNvSpPr>
            <a:spLocks noGrp="1"/>
          </p:cNvSpPr>
          <p:nvPr>
            <p:ph type="sldNum" sz="quarter" idx="5"/>
          </p:nvPr>
        </p:nvSpPr>
        <p:spPr/>
        <p:txBody>
          <a:bodyPr/>
          <a:lstStyle/>
          <a:p>
            <a:fld id="{BFDD6F49-EBB7-4CCF-97A8-E526BB28BB69}" type="slidenum">
              <a:rPr lang="en-US" smtClean="0"/>
              <a:t>6</a:t>
            </a:fld>
            <a:endParaRPr lang="en-US"/>
          </a:p>
        </p:txBody>
      </p:sp>
    </p:spTree>
    <p:extLst>
      <p:ext uri="{BB962C8B-B14F-4D97-AF65-F5344CB8AC3E}">
        <p14:creationId xmlns:p14="http://schemas.microsoft.com/office/powerpoint/2010/main" val="586998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primary advantage of open-source MLOps is the absence of vendor lock-in, granting organizations the freedom to tailor their stack to specific needs and rapidly adopt new innovations. This approach is highly customizable, enabling integration with existing infrastructure and workflows. However, the flexibility comes at the cost of increased operational complexity. Teams must invest significant effort in integrating, maintaining, and updating multiple tools, which can lead to higher overhead and potential reliability issues. Ensuring seamless interoperability and consistent monitoring across the stack requires robust engineering practices and ongoing maintenance.</a:t>
            </a:r>
          </a:p>
        </p:txBody>
      </p:sp>
      <p:sp>
        <p:nvSpPr>
          <p:cNvPr id="4" name="Slide Number Placeholder 3"/>
          <p:cNvSpPr>
            <a:spLocks noGrp="1"/>
          </p:cNvSpPr>
          <p:nvPr>
            <p:ph type="sldNum" sz="quarter" idx="5"/>
          </p:nvPr>
        </p:nvSpPr>
        <p:spPr/>
        <p:txBody>
          <a:bodyPr/>
          <a:lstStyle/>
          <a:p>
            <a:fld id="{BFDD6F49-EBB7-4CCF-97A8-E526BB28BB69}" type="slidenum">
              <a:rPr lang="en-US" smtClean="0"/>
              <a:t>7</a:t>
            </a:fld>
            <a:endParaRPr lang="en-US"/>
          </a:p>
        </p:txBody>
      </p:sp>
    </p:spTree>
    <p:extLst>
      <p:ext uri="{BB962C8B-B14F-4D97-AF65-F5344CB8AC3E}">
        <p14:creationId xmlns:p14="http://schemas.microsoft.com/office/powerpoint/2010/main" val="114636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Placeholder: Insert infographic from </a:t>
            </a:r>
            <a:r>
              <a:rPr lang="en-US" dirty="0" err="1"/>
              <a:t>GeeksforGeeks</a:t>
            </a:r>
            <a:r>
              <a:rPr lang="en-US" dirty="0"/>
              <a:t> </a:t>
            </a:r>
            <a:r>
              <a:rPr lang="en-US" dirty="0" err="1"/>
              <a:t>MLOps</a:t>
            </a:r>
            <a:r>
              <a:rPr lang="en-US" dirty="0"/>
              <a:t> Lifecycle page. Recommended source: https://www.geeksforgeeks.org/machine-learning/mlops-components-machine-learning-life-cycle/. This infographic visually summarizes the stages and tools involved in the open-source </a:t>
            </a:r>
            <a:r>
              <a:rPr lang="en-US" dirty="0" err="1"/>
              <a:t>MLOps</a:t>
            </a:r>
            <a:r>
              <a:rPr lang="en-US" dirty="0"/>
              <a:t> lifecycle, from data preparation to monitoring.</a:t>
            </a:r>
          </a:p>
        </p:txBody>
      </p:sp>
      <p:sp>
        <p:nvSpPr>
          <p:cNvPr id="4" name="Slide Number Placeholder 3"/>
          <p:cNvSpPr>
            <a:spLocks noGrp="1"/>
          </p:cNvSpPr>
          <p:nvPr>
            <p:ph type="sldNum" sz="quarter" idx="5"/>
          </p:nvPr>
        </p:nvSpPr>
        <p:spPr/>
        <p:txBody>
          <a:bodyPr/>
          <a:lstStyle/>
          <a:p>
            <a:fld id="{BFDD6F49-EBB7-4CCF-97A8-E526BB28BB69}" type="slidenum">
              <a:rPr lang="en-US" smtClean="0"/>
              <a:t>8</a:t>
            </a:fld>
            <a:endParaRPr lang="en-US"/>
          </a:p>
        </p:txBody>
      </p:sp>
    </p:spTree>
    <p:extLst>
      <p:ext uri="{BB962C8B-B14F-4D97-AF65-F5344CB8AC3E}">
        <p14:creationId xmlns:p14="http://schemas.microsoft.com/office/powerpoint/2010/main" val="3219506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AWS MLOps Platform Overview, Core AWS MLOps Components, Integration, Monitoring, and Trade-offs on AWS, Infographic: AWS ML Lifecycle Architecture</a:t>
            </a:r>
          </a:p>
        </p:txBody>
      </p:sp>
      <p:sp>
        <p:nvSpPr>
          <p:cNvPr id="4" name="Slide Number Placeholder 3"/>
          <p:cNvSpPr>
            <a:spLocks noGrp="1"/>
          </p:cNvSpPr>
          <p:nvPr>
            <p:ph type="sldNum" sz="quarter" idx="5"/>
          </p:nvPr>
        </p:nvSpPr>
        <p:spPr/>
        <p:txBody>
          <a:bodyPr/>
          <a:lstStyle/>
          <a:p>
            <a:fld id="{BFDD6F49-EBB7-4CCF-97A8-E526BB28BB69}" type="slidenum">
              <a:rPr lang="en-US" smtClean="0"/>
              <a:t>9</a:t>
            </a:fld>
            <a:endParaRPr lang="en-US"/>
          </a:p>
        </p:txBody>
      </p:sp>
    </p:spTree>
    <p:extLst>
      <p:ext uri="{BB962C8B-B14F-4D97-AF65-F5344CB8AC3E}">
        <p14:creationId xmlns:p14="http://schemas.microsoft.com/office/powerpoint/2010/main" val="2928401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1">
    <p:bg>
      <p:bgPr>
        <a:solidFill>
          <a:schemeClr val="accent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AD6FAED-931D-338C-E50C-0434E17D2070}"/>
              </a:ext>
            </a:extLst>
          </p:cNvPr>
          <p:cNvGrpSpPr/>
          <p:nvPr/>
        </p:nvGrpSpPr>
        <p:grpSpPr>
          <a:xfrm>
            <a:off x="452064" y="492893"/>
            <a:ext cx="11287872" cy="5876422"/>
            <a:chOff x="521208" y="647905"/>
            <a:chExt cx="11365969" cy="5565740"/>
          </a:xfrm>
        </p:grpSpPr>
        <p:sp>
          <p:nvSpPr>
            <p:cNvPr id="17" name="Shape 4">
              <a:extLst>
                <a:ext uri="{FF2B5EF4-FFF2-40B4-BE49-F238E27FC236}">
                  <a16:creationId xmlns:a16="http://schemas.microsoft.com/office/drawing/2014/main" id="{DCDA1A87-281E-F540-3953-07E4B8710512}"/>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8" name="Shape 3">
              <a:extLst>
                <a:ext uri="{FF2B5EF4-FFF2-40B4-BE49-F238E27FC236}">
                  <a16:creationId xmlns:a16="http://schemas.microsoft.com/office/drawing/2014/main" id="{F1382C23-9234-800E-14C4-49DD5B4A2DF1}"/>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B67FC65-5AAF-6A23-5752-1C26B207DC72}"/>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043EAAF4-DE2D-970B-4D15-6D36EEAC1744}"/>
                </a:ext>
              </a:extLst>
            </p:cNvPr>
            <p:cNvSpPr/>
            <p:nvPr userDrawn="1"/>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496DF73D-E4E2-469F-D426-591823D792A6}"/>
                </a:ext>
              </a:extLst>
            </p:cNvPr>
            <p:cNvSpPr/>
            <p:nvPr userDrawn="1"/>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768239" y="4473553"/>
            <a:ext cx="6655522" cy="1545336"/>
          </a:xfrm>
        </p:spPr>
        <p:txBody>
          <a:bodyPr anchor="t">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56505" y="733849"/>
            <a:ext cx="7478991" cy="3450590"/>
          </a:xfrm>
        </p:spPr>
        <p:txBody>
          <a:bodyPr anchor="b">
            <a:normAutofit/>
          </a:bodyPr>
          <a:lstStyle>
            <a:lvl1pPr algn="ctr">
              <a:defRPr sz="7000"/>
            </a:lvl1pPr>
          </a:lstStyle>
          <a:p>
            <a:r>
              <a:rPr lang="en-US"/>
              <a:t>Click to edit Master title style</a:t>
            </a:r>
          </a:p>
        </p:txBody>
      </p:sp>
    </p:spTree>
    <p:extLst>
      <p:ext uri="{BB962C8B-B14F-4D97-AF65-F5344CB8AC3E}">
        <p14:creationId xmlns:p14="http://schemas.microsoft.com/office/powerpoint/2010/main" val="5017226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4"/>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84D1378-B186-42E3-4E92-4535D69600DD}"/>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B1A7FCFE-6E16-1C2D-D2CA-A0DD2C83CAB8}"/>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nvGrpSpPr>
          <p:cNvPr id="6" name="Group 5">
            <a:extLst>
              <a:ext uri="{FF2B5EF4-FFF2-40B4-BE49-F238E27FC236}">
                <a16:creationId xmlns:a16="http://schemas.microsoft.com/office/drawing/2014/main" id="{7221AEEC-FE51-113A-42A2-CFA0C77AC6EF}"/>
              </a:ext>
            </a:extLst>
          </p:cNvPr>
          <p:cNvGrpSpPr/>
          <p:nvPr/>
        </p:nvGrpSpPr>
        <p:grpSpPr>
          <a:xfrm>
            <a:off x="8876520" y="3790309"/>
            <a:ext cx="2626859" cy="2662693"/>
            <a:chOff x="9335008" y="164592"/>
            <a:chExt cx="6042545" cy="6124973"/>
          </a:xfrm>
        </p:grpSpPr>
        <p:sp>
          <p:nvSpPr>
            <p:cNvPr id="8" name="Shape">
              <a:extLst>
                <a:ext uri="{FF2B5EF4-FFF2-40B4-BE49-F238E27FC236}">
                  <a16:creationId xmlns:a16="http://schemas.microsoft.com/office/drawing/2014/main" id="{394E3C3F-1816-18C0-8AF1-8F606BFDE353}"/>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09A7CB0C-D02A-0482-2950-D29D23913B78}"/>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sp>
        <p:nvSpPr>
          <p:cNvPr id="30" name="Date Placeholder 3">
            <a:extLst>
              <a:ext uri="{FF2B5EF4-FFF2-40B4-BE49-F238E27FC236}">
                <a16:creationId xmlns:a16="http://schemas.microsoft.com/office/drawing/2014/main" id="{775E6E67-B705-438A-3157-9FAFB486AB35}"/>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a:p>
        </p:txBody>
      </p:sp>
      <p:sp>
        <p:nvSpPr>
          <p:cNvPr id="31" name="Footer Placeholder 4">
            <a:extLst>
              <a:ext uri="{FF2B5EF4-FFF2-40B4-BE49-F238E27FC236}">
                <a16:creationId xmlns:a16="http://schemas.microsoft.com/office/drawing/2014/main" id="{BD0F76B1-559F-8954-20E8-36B7DDEC3449}"/>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a:p>
        </p:txBody>
      </p:sp>
      <p:sp>
        <p:nvSpPr>
          <p:cNvPr id="32" name="Slide Number Placeholder 5">
            <a:extLst>
              <a:ext uri="{FF2B5EF4-FFF2-40B4-BE49-F238E27FC236}">
                <a16:creationId xmlns:a16="http://schemas.microsoft.com/office/drawing/2014/main" id="{FD894493-8572-6DB5-5FEB-3D8705FE62A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125692" cy="3689909"/>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125692" cy="1554480"/>
          </a:xfrm>
        </p:spPr>
        <p:txBody>
          <a:bodyPr anchor="b">
            <a:normAutofit/>
          </a:bodyPr>
          <a:lstStyle>
            <a:lvl1pPr>
              <a:defRPr sz="4400">
                <a:solidFill>
                  <a:schemeClr val="tx1"/>
                </a:solidFill>
              </a:defRPr>
            </a:lvl1pPr>
          </a:lstStyle>
          <a:p>
            <a:r>
              <a:rPr lang="en-US"/>
              <a:t>Click to edit Master title style</a:t>
            </a:r>
          </a:p>
        </p:txBody>
      </p:sp>
    </p:spTree>
    <p:extLst>
      <p:ext uri="{BB962C8B-B14F-4D97-AF65-F5344CB8AC3E}">
        <p14:creationId xmlns:p14="http://schemas.microsoft.com/office/powerpoint/2010/main" val="279001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29ED1FCF-34AE-55B5-7EA2-DCC3B58B44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31" name="Footer Placeholder 4">
            <a:extLst>
              <a:ext uri="{FF2B5EF4-FFF2-40B4-BE49-F238E27FC236}">
                <a16:creationId xmlns:a16="http://schemas.microsoft.com/office/drawing/2014/main" id="{114D0EE2-5EA4-6FAC-3193-C269426CBCE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2" name="Slide Number Placeholder 5">
            <a:extLst>
              <a:ext uri="{FF2B5EF4-FFF2-40B4-BE49-F238E27FC236}">
                <a16:creationId xmlns:a16="http://schemas.microsoft.com/office/drawing/2014/main" id="{FE12886A-E7A1-1207-B7DC-D3AC7E41929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2235838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7DDCF610-E7A8-B78E-E6A1-2F16A574A4D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5" name="Footer Placeholder 4">
            <a:extLst>
              <a:ext uri="{FF2B5EF4-FFF2-40B4-BE49-F238E27FC236}">
                <a16:creationId xmlns:a16="http://schemas.microsoft.com/office/drawing/2014/main" id="{6D2CAE9F-804A-89E2-38FC-0C0A0674469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6" name="Slide Number Placeholder 5">
            <a:extLst>
              <a:ext uri="{FF2B5EF4-FFF2-40B4-BE49-F238E27FC236}">
                <a16:creationId xmlns:a16="http://schemas.microsoft.com/office/drawing/2014/main" id="{B797BD51-163B-4405-6E5E-5631C02C11C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2561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1">
    <p:bg>
      <p:bgPr>
        <a:solidFill>
          <a:schemeClr val="accent1"/>
        </a:solidFill>
        <a:effectLst/>
      </p:bgPr>
    </p:bg>
    <p:spTree>
      <p:nvGrpSpPr>
        <p:cNvPr id="1" name=""/>
        <p:cNvGrpSpPr/>
        <p:nvPr/>
      </p:nvGrpSpPr>
      <p:grpSpPr>
        <a:xfrm>
          <a:off x="0" y="0"/>
          <a:ext cx="0" cy="0"/>
          <a:chOff x="0" y="0"/>
          <a:chExt cx="0" cy="0"/>
        </a:xfrm>
      </p:grpSpPr>
      <p:sp>
        <p:nvSpPr>
          <p:cNvPr id="31" name="Date Placeholder 3">
            <a:extLst>
              <a:ext uri="{FF2B5EF4-FFF2-40B4-BE49-F238E27FC236}">
                <a16:creationId xmlns:a16="http://schemas.microsoft.com/office/drawing/2014/main" id="{73ACA242-A16B-6DFD-762A-068D96E18367}"/>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32" name="Footer Placeholder 4">
            <a:extLst>
              <a:ext uri="{FF2B5EF4-FFF2-40B4-BE49-F238E27FC236}">
                <a16:creationId xmlns:a16="http://schemas.microsoft.com/office/drawing/2014/main" id="{35E03151-BE16-A5AE-E74B-E71D2EEA3D0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3" name="Slide Number Placeholder 5">
            <a:extLst>
              <a:ext uri="{FF2B5EF4-FFF2-40B4-BE49-F238E27FC236}">
                <a16:creationId xmlns:a16="http://schemas.microsoft.com/office/drawing/2014/main" id="{3096065C-6125-F83A-9705-9A6ABBF1F41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9714"/>
            <a:ext cx="10966706" cy="4059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877456"/>
            <a:ext cx="10966705" cy="1132258"/>
          </a:xfrm>
        </p:spPr>
        <p:txBody>
          <a:bodyPr/>
          <a:lstStyle/>
          <a:p>
            <a:r>
              <a:rPr lang="en-US"/>
              <a:t>Click to edit Master title style</a:t>
            </a:r>
          </a:p>
        </p:txBody>
      </p:sp>
    </p:spTree>
    <p:extLst>
      <p:ext uri="{BB962C8B-B14F-4D97-AF65-F5344CB8AC3E}">
        <p14:creationId xmlns:p14="http://schemas.microsoft.com/office/powerpoint/2010/main" val="2471863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2">
    <p:bg>
      <p:bgPr>
        <a:solidFill>
          <a:schemeClr val="accent3"/>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744A8A6-B09A-3C25-2DA9-92129860EDBD}"/>
              </a:ext>
            </a:extLst>
          </p:cNvPr>
          <p:cNvGrpSpPr/>
          <p:nvPr/>
        </p:nvGrpSpPr>
        <p:grpSpPr>
          <a:xfrm>
            <a:off x="858371" y="1538141"/>
            <a:ext cx="5594950" cy="3781718"/>
            <a:chOff x="521208" y="647905"/>
            <a:chExt cx="11365969" cy="5565740"/>
          </a:xfrm>
        </p:grpSpPr>
        <p:sp>
          <p:nvSpPr>
            <p:cNvPr id="36" name="Shape">
              <a:extLst>
                <a:ext uri="{FF2B5EF4-FFF2-40B4-BE49-F238E27FC236}">
                  <a16:creationId xmlns:a16="http://schemas.microsoft.com/office/drawing/2014/main" id="{18600D5A-4CF6-D9F9-1A3A-5136CC2CE45D}"/>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37" name="Shape">
              <a:extLst>
                <a:ext uri="{FF2B5EF4-FFF2-40B4-BE49-F238E27FC236}">
                  <a16:creationId xmlns:a16="http://schemas.microsoft.com/office/drawing/2014/main" id="{69249D5A-EA70-0210-8234-7481C00A91D0}"/>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44" name="Date Placeholder 3">
            <a:extLst>
              <a:ext uri="{FF2B5EF4-FFF2-40B4-BE49-F238E27FC236}">
                <a16:creationId xmlns:a16="http://schemas.microsoft.com/office/drawing/2014/main" id="{80049690-5071-BD55-097B-94E1C622C69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45" name="Footer Placeholder 4">
            <a:extLst>
              <a:ext uri="{FF2B5EF4-FFF2-40B4-BE49-F238E27FC236}">
                <a16:creationId xmlns:a16="http://schemas.microsoft.com/office/drawing/2014/main" id="{BD4CD991-3BD0-96BF-8EFE-2704DC4AF585}"/>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46" name="Slide Number Placeholder 5">
            <a:extLst>
              <a:ext uri="{FF2B5EF4-FFF2-40B4-BE49-F238E27FC236}">
                <a16:creationId xmlns:a16="http://schemas.microsoft.com/office/drawing/2014/main" id="{2D7AB2FB-45CB-9650-D69B-C25425E33E8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7028878" y="2129872"/>
            <a:ext cx="4304752" cy="2454797"/>
          </a:xfrm>
        </p:spPr>
        <p:txBody>
          <a:bodyPr anchor="ct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09675" y="2129873"/>
            <a:ext cx="4325112" cy="2454796"/>
          </a:xfrm>
        </p:spPr>
        <p:txBody>
          <a:bodyPr anchor="ctr">
            <a:normAutofit/>
          </a:bodyPr>
          <a:lstStyle>
            <a:lvl1pPr algn="ctr">
              <a:defRPr sz="4400"/>
            </a:lvl1pPr>
          </a:lstStyle>
          <a:p>
            <a:r>
              <a:rPr lang="en-US"/>
              <a:t>Click to edit Master title style</a:t>
            </a:r>
          </a:p>
        </p:txBody>
      </p:sp>
    </p:spTree>
    <p:extLst>
      <p:ext uri="{BB962C8B-B14F-4D97-AF65-F5344CB8AC3E}">
        <p14:creationId xmlns:p14="http://schemas.microsoft.com/office/powerpoint/2010/main" val="445862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3">
    <p:bg>
      <p:bgPr>
        <a:solidFill>
          <a:schemeClr val="tx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C88823FA-BCE8-BE0F-3474-1FFC8DE4AC59}"/>
              </a:ext>
            </a:extLst>
          </p:cNvPr>
          <p:cNvGrpSpPr/>
          <p:nvPr/>
        </p:nvGrpSpPr>
        <p:grpSpPr>
          <a:xfrm>
            <a:off x="858371" y="971570"/>
            <a:ext cx="4956175" cy="4914861"/>
            <a:chOff x="521208" y="647905"/>
            <a:chExt cx="11365969" cy="5565740"/>
          </a:xfrm>
        </p:grpSpPr>
        <p:sp>
          <p:nvSpPr>
            <p:cNvPr id="28" name="Shape">
              <a:extLst>
                <a:ext uri="{FF2B5EF4-FFF2-40B4-BE49-F238E27FC236}">
                  <a16:creationId xmlns:a16="http://schemas.microsoft.com/office/drawing/2014/main" id="{8755C3D9-8DB9-D618-748B-B6E2A1EF8E9F}"/>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9" name="Shape">
              <a:extLst>
                <a:ext uri="{FF2B5EF4-FFF2-40B4-BE49-F238E27FC236}">
                  <a16:creationId xmlns:a16="http://schemas.microsoft.com/office/drawing/2014/main" id="{23865804-C82C-A447-A04C-ABF4010702B9}"/>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33" name="Date Placeholder 3">
            <a:extLst>
              <a:ext uri="{FF2B5EF4-FFF2-40B4-BE49-F238E27FC236}">
                <a16:creationId xmlns:a16="http://schemas.microsoft.com/office/drawing/2014/main" id="{E2295D06-A657-EBA5-DDDB-4E4E49D2E296}"/>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34" name="Footer Placeholder 4">
            <a:extLst>
              <a:ext uri="{FF2B5EF4-FFF2-40B4-BE49-F238E27FC236}">
                <a16:creationId xmlns:a16="http://schemas.microsoft.com/office/drawing/2014/main" id="{1CF9B0FB-ACF7-6D9F-99BE-4DD74734487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35" name="Slide Number Placeholder 5">
            <a:extLst>
              <a:ext uri="{FF2B5EF4-FFF2-40B4-BE49-F238E27FC236}">
                <a16:creationId xmlns:a16="http://schemas.microsoft.com/office/drawing/2014/main" id="{22A91196-EB20-2426-81AB-1BD198D41E0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377454" y="1651000"/>
            <a:ext cx="4956175" cy="3556000"/>
          </a:xfr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0535" y="1564502"/>
            <a:ext cx="3813048" cy="3557016"/>
          </a:xfrm>
        </p:spPr>
        <p:txBody>
          <a:bodyPr anchor="ctr">
            <a:normAutofit/>
          </a:bodyPr>
          <a:lstStyle>
            <a:lvl1pPr algn="ctr">
              <a:defRPr sz="3600"/>
            </a:lvl1pPr>
          </a:lstStyle>
          <a:p>
            <a:r>
              <a:rPr lang="en-US"/>
              <a:t>Click to edit Master title style</a:t>
            </a:r>
          </a:p>
        </p:txBody>
      </p:sp>
    </p:spTree>
    <p:extLst>
      <p:ext uri="{BB962C8B-B14F-4D97-AF65-F5344CB8AC3E}">
        <p14:creationId xmlns:p14="http://schemas.microsoft.com/office/powerpoint/2010/main" val="3433141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4">
    <p:bg>
      <p:bgPr>
        <a:solidFill>
          <a:schemeClr val="accent2"/>
        </a:solidFill>
        <a:effectLst/>
      </p:bgPr>
    </p:bg>
    <p:spTree>
      <p:nvGrpSpPr>
        <p:cNvPr id="1" name=""/>
        <p:cNvGrpSpPr/>
        <p:nvPr/>
      </p:nvGrpSpPr>
      <p:grpSpPr>
        <a:xfrm>
          <a:off x="0" y="0"/>
          <a:ext cx="0" cy="0"/>
          <a:chOff x="0" y="0"/>
          <a:chExt cx="0" cy="0"/>
        </a:xfrm>
      </p:grpSpPr>
      <p:sp>
        <p:nvSpPr>
          <p:cNvPr id="27" name="Date Placeholder 3">
            <a:extLst>
              <a:ext uri="{FF2B5EF4-FFF2-40B4-BE49-F238E27FC236}">
                <a16:creationId xmlns:a16="http://schemas.microsoft.com/office/drawing/2014/main" id="{420A3F8D-B31C-9E60-ECAD-B5124B5451CA}"/>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8" name="Footer Placeholder 4">
            <a:extLst>
              <a:ext uri="{FF2B5EF4-FFF2-40B4-BE49-F238E27FC236}">
                <a16:creationId xmlns:a16="http://schemas.microsoft.com/office/drawing/2014/main" id="{ED6AD99E-E3FA-BDB8-D0C0-F2BFE1932201}"/>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9" name="Slide Number Placeholder 5">
            <a:extLst>
              <a:ext uri="{FF2B5EF4-FFF2-40B4-BE49-F238E27FC236}">
                <a16:creationId xmlns:a16="http://schemas.microsoft.com/office/drawing/2014/main" id="{3FEE1A64-18F2-09A0-D35E-BEED4693B1B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876012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5">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9075E5A6-721F-FD47-6D1D-0064785551CB}"/>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31" name="Footer Placeholder 4">
            <a:extLst>
              <a:ext uri="{FF2B5EF4-FFF2-40B4-BE49-F238E27FC236}">
                <a16:creationId xmlns:a16="http://schemas.microsoft.com/office/drawing/2014/main" id="{B29386A1-724D-C280-A56A-85256C692BC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2" name="Slide Number Placeholder 5">
            <a:extLst>
              <a:ext uri="{FF2B5EF4-FFF2-40B4-BE49-F238E27FC236}">
                <a16:creationId xmlns:a16="http://schemas.microsoft.com/office/drawing/2014/main" id="{C19B6AFA-2BE0-E78C-3044-99587D4FC339}"/>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2584369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6">
    <p:bg>
      <p:bgPr>
        <a:solidFill>
          <a:schemeClr val="accent2"/>
        </a:solidFill>
        <a:effectLst/>
      </p:bgPr>
    </p:bg>
    <p:spTree>
      <p:nvGrpSpPr>
        <p:cNvPr id="1" name=""/>
        <p:cNvGrpSpPr/>
        <p:nvPr/>
      </p:nvGrpSpPr>
      <p:grpSpPr>
        <a:xfrm>
          <a:off x="0" y="0"/>
          <a:ext cx="0" cy="0"/>
          <a:chOff x="0" y="0"/>
          <a:chExt cx="0" cy="0"/>
        </a:xfrm>
      </p:grpSpPr>
      <p:sp>
        <p:nvSpPr>
          <p:cNvPr id="36" name="Date Placeholder 3">
            <a:extLst>
              <a:ext uri="{FF2B5EF4-FFF2-40B4-BE49-F238E27FC236}">
                <a16:creationId xmlns:a16="http://schemas.microsoft.com/office/drawing/2014/main" id="{B06A14E2-F768-B607-037E-E827C5D7186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37" name="Footer Placeholder 4">
            <a:extLst>
              <a:ext uri="{FF2B5EF4-FFF2-40B4-BE49-F238E27FC236}">
                <a16:creationId xmlns:a16="http://schemas.microsoft.com/office/drawing/2014/main" id="{2C37B129-3F72-077A-A756-6F81FA3784C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8" name="Slide Number Placeholder 5">
            <a:extLst>
              <a:ext uri="{FF2B5EF4-FFF2-40B4-BE49-F238E27FC236}">
                <a16:creationId xmlns:a16="http://schemas.microsoft.com/office/drawing/2014/main" id="{99D6C3D4-899F-09EA-43F7-C860867F9D2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392665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5" name="Footer Placeholder 4">
            <a:extLst>
              <a:ext uri="{FF2B5EF4-FFF2-40B4-BE49-F238E27FC236}">
                <a16:creationId xmlns:a16="http://schemas.microsoft.com/office/drawing/2014/main" id="{F58560E1-761E-32CC-83B8-F2F5E36FF28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6" name="Slide Number Placeholder 5">
            <a:extLst>
              <a:ext uri="{FF2B5EF4-FFF2-40B4-BE49-F238E27FC236}">
                <a16:creationId xmlns:a16="http://schemas.microsoft.com/office/drawing/2014/main" id="{E265D5C8-D1EB-E87C-B8D8-D7D29131F33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96197" y="1828800"/>
            <a:ext cx="6214356"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95689" y="548640"/>
            <a:ext cx="6236473" cy="1143000"/>
          </a:xfrm>
        </p:spPr>
        <p:txBody>
          <a:bodyPr anchor="b"/>
          <a:lstStyle/>
          <a:p>
            <a:r>
              <a:rPr lang="en-US"/>
              <a:t>Click to edit Master title style</a:t>
            </a:r>
          </a:p>
        </p:txBody>
      </p:sp>
    </p:spTree>
    <p:extLst>
      <p:ext uri="{BB962C8B-B14F-4D97-AF65-F5344CB8AC3E}">
        <p14:creationId xmlns:p14="http://schemas.microsoft.com/office/powerpoint/2010/main" val="2920536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159500-64D3-D4CC-E529-A36DA1BB79E5}"/>
              </a:ext>
            </a:extLst>
          </p:cNvPr>
          <p:cNvGrpSpPr/>
          <p:nvPr/>
        </p:nvGrpSpPr>
        <p:grpSpPr>
          <a:xfrm>
            <a:off x="452064" y="492893"/>
            <a:ext cx="11287872" cy="5876422"/>
            <a:chOff x="521208" y="647905"/>
            <a:chExt cx="11365969" cy="5565740"/>
          </a:xfrm>
        </p:grpSpPr>
        <p:sp>
          <p:nvSpPr>
            <p:cNvPr id="10" name="Shape 4">
              <a:extLst>
                <a:ext uri="{FF2B5EF4-FFF2-40B4-BE49-F238E27FC236}">
                  <a16:creationId xmlns:a16="http://schemas.microsoft.com/office/drawing/2014/main" id="{C2CA3EF3-2209-F3CC-8F83-61B1213C4635}"/>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1" name="Shape 3">
              <a:extLst>
                <a:ext uri="{FF2B5EF4-FFF2-40B4-BE49-F238E27FC236}">
                  <a16:creationId xmlns:a16="http://schemas.microsoft.com/office/drawing/2014/main" id="{6CD38B97-8259-F349-B21C-25D0B8AF8A11}"/>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E55F6A4-0EE0-72F7-43D5-EB21317D9598}"/>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C4D77848-8CF0-5322-623B-CDF1FE03362C}"/>
                </a:ext>
              </a:extLst>
            </p:cNvPr>
            <p:cNvSpPr/>
            <p:nvPr userDrawn="1"/>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6" name="Shape1">
              <a:extLst>
                <a:ext uri="{FF2B5EF4-FFF2-40B4-BE49-F238E27FC236}">
                  <a16:creationId xmlns:a16="http://schemas.microsoft.com/office/drawing/2014/main" id="{677E7171-85EC-575A-EE36-F9950B227D94}"/>
                </a:ext>
              </a:extLst>
            </p:cNvPr>
            <p:cNvSpPr/>
            <p:nvPr userDrawn="1"/>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3357" y="4698102"/>
            <a:ext cx="7378979" cy="1014984"/>
          </a:xfrm>
        </p:spPr>
        <p:txBody>
          <a:bodyPr anchor="t">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74845" y="935203"/>
            <a:ext cx="10036005" cy="3592629"/>
          </a:xfrm>
        </p:spPr>
        <p:txBody>
          <a:bodyPr anchor="b">
            <a:normAutofit/>
          </a:bodyPr>
          <a:lstStyle>
            <a:lvl1pPr algn="ctr">
              <a:defRPr sz="7200"/>
            </a:lvl1pPr>
          </a:lstStyle>
          <a:p>
            <a:r>
              <a:rPr lang="en-US"/>
              <a:t>Click to edit Master title style</a:t>
            </a:r>
          </a:p>
        </p:txBody>
      </p:sp>
    </p:spTree>
    <p:extLst>
      <p:ext uri="{BB962C8B-B14F-4D97-AF65-F5344CB8AC3E}">
        <p14:creationId xmlns:p14="http://schemas.microsoft.com/office/powerpoint/2010/main" val="31219009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BC1263D1-A154-80CD-A655-69724CBC3C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Tree>
    <p:extLst>
      <p:ext uri="{BB962C8B-B14F-4D97-AF65-F5344CB8AC3E}">
        <p14:creationId xmlns:p14="http://schemas.microsoft.com/office/powerpoint/2010/main" val="21371756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3">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5" name="Footer Placeholder 4">
            <a:extLst>
              <a:ext uri="{FF2B5EF4-FFF2-40B4-BE49-F238E27FC236}">
                <a16:creationId xmlns:a16="http://schemas.microsoft.com/office/drawing/2014/main" id="{A6EAE270-E34C-74DC-314D-266D5D7C63F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6" name="Slide Number Placeholder 5">
            <a:extLst>
              <a:ext uri="{FF2B5EF4-FFF2-40B4-BE49-F238E27FC236}">
                <a16:creationId xmlns:a16="http://schemas.microsoft.com/office/drawing/2014/main" id="{327E827E-3B52-0E33-BF57-070DAB2F5E6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25672" y="1380744"/>
            <a:ext cx="6978064"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25672" y="320040"/>
            <a:ext cx="6978064" cy="932688"/>
          </a:xfrm>
        </p:spPr>
        <p:txBody>
          <a:bodyPr anchor="b"/>
          <a:lstStyle/>
          <a:p>
            <a:r>
              <a:rPr lang="en-US"/>
              <a:t>Click to edit Master title style</a:t>
            </a:r>
          </a:p>
        </p:txBody>
      </p:sp>
    </p:spTree>
    <p:extLst>
      <p:ext uri="{BB962C8B-B14F-4D97-AF65-F5344CB8AC3E}">
        <p14:creationId xmlns:p14="http://schemas.microsoft.com/office/powerpoint/2010/main" val="349739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4">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F74E7AD2-F618-F89F-2C40-2B1095ECD65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Tree>
    <p:extLst>
      <p:ext uri="{BB962C8B-B14F-4D97-AF65-F5344CB8AC3E}">
        <p14:creationId xmlns:p14="http://schemas.microsoft.com/office/powerpoint/2010/main" val="2324343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4" name="Footer Placeholder 4">
            <a:extLst>
              <a:ext uri="{FF2B5EF4-FFF2-40B4-BE49-F238E27FC236}">
                <a16:creationId xmlns:a16="http://schemas.microsoft.com/office/drawing/2014/main" id="{FA246DD3-9410-01BB-0EDF-1915600A717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78EAF76A-C7D0-184E-B4CF-DD2577EB68B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Tree>
    <p:extLst>
      <p:ext uri="{BB962C8B-B14F-4D97-AF65-F5344CB8AC3E}">
        <p14:creationId xmlns:p14="http://schemas.microsoft.com/office/powerpoint/2010/main" val="1961879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6">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6" name="Date Placeholder 3">
            <a:extLst>
              <a:ext uri="{FF2B5EF4-FFF2-40B4-BE49-F238E27FC236}">
                <a16:creationId xmlns:a16="http://schemas.microsoft.com/office/drawing/2014/main" id="{19A63417-03B1-BF18-1CDD-DCAC77DF2E9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Tree>
    <p:extLst>
      <p:ext uri="{BB962C8B-B14F-4D97-AF65-F5344CB8AC3E}">
        <p14:creationId xmlns:p14="http://schemas.microsoft.com/office/powerpoint/2010/main" val="1517667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7">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5" name="Footer Placeholder 4">
            <a:extLst>
              <a:ext uri="{FF2B5EF4-FFF2-40B4-BE49-F238E27FC236}">
                <a16:creationId xmlns:a16="http://schemas.microsoft.com/office/drawing/2014/main" id="{FD46BFA2-B61E-EDB1-C72F-8C8198CFBB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6" name="Slide Number Placeholder 5">
            <a:extLst>
              <a:ext uri="{FF2B5EF4-FFF2-40B4-BE49-F238E27FC236}">
                <a16:creationId xmlns:a16="http://schemas.microsoft.com/office/drawing/2014/main" id="{FA009734-4823-C1DA-7060-668F8E40E49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63409090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8">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9008EF7F-8BCA-052E-D2CB-106FA1EA3C7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967705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9">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4" name="Footer Placeholder 4">
            <a:extLst>
              <a:ext uri="{FF2B5EF4-FFF2-40B4-BE49-F238E27FC236}">
                <a16:creationId xmlns:a16="http://schemas.microsoft.com/office/drawing/2014/main" id="{CEF10E61-E592-2CB4-1F82-F4BAEA3676B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8A095BDB-AE5C-E003-A7CD-BA7443F6DFA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30033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ontent Photo 10">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3" name="Date Placeholder 3">
            <a:extLst>
              <a:ext uri="{FF2B5EF4-FFF2-40B4-BE49-F238E27FC236}">
                <a16:creationId xmlns:a16="http://schemas.microsoft.com/office/drawing/2014/main" id="{8910CE7B-5960-7013-636D-49FD41B6BCC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81845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6D3F58D5-5D81-8C1B-BE88-B4F861BB45C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4" name="Footer Placeholder 4">
            <a:extLst>
              <a:ext uri="{FF2B5EF4-FFF2-40B4-BE49-F238E27FC236}">
                <a16:creationId xmlns:a16="http://schemas.microsoft.com/office/drawing/2014/main" id="{F270A83D-C14F-A6B8-ABDC-290FF310637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C1085BD5-4C00-5A81-A60D-479D2429353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Tree>
    <p:extLst>
      <p:ext uri="{BB962C8B-B14F-4D97-AF65-F5344CB8AC3E}">
        <p14:creationId xmlns:p14="http://schemas.microsoft.com/office/powerpoint/2010/main" val="214577430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3">
    <p:bg>
      <p:bgPr>
        <a:solidFill>
          <a:schemeClr val="accent2"/>
        </a:solidFill>
        <a:effectLst/>
      </p:bgPr>
    </p:bg>
    <p:spTree>
      <p:nvGrpSpPr>
        <p:cNvPr id="1" name=""/>
        <p:cNvGrpSpPr/>
        <p:nvPr/>
      </p:nvGrpSpPr>
      <p:grpSpPr>
        <a:xfrm>
          <a:off x="0" y="0"/>
          <a:ext cx="0" cy="0"/>
          <a:chOff x="0" y="0"/>
          <a:chExt cx="0" cy="0"/>
        </a:xfrm>
      </p:grpSpPr>
      <p:sp>
        <p:nvSpPr>
          <p:cNvPr id="9" name="Shape 4">
            <a:extLst>
              <a:ext uri="{FF2B5EF4-FFF2-40B4-BE49-F238E27FC236}">
                <a16:creationId xmlns:a16="http://schemas.microsoft.com/office/drawing/2014/main" id="{EAD17310-8B8C-D5F3-F190-D1707611D84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Shape 3">
            <a:extLst>
              <a:ext uri="{FF2B5EF4-FFF2-40B4-BE49-F238E27FC236}">
                <a16:creationId xmlns:a16="http://schemas.microsoft.com/office/drawing/2014/main" id="{E703B3D9-10A2-C901-A0D9-C2905B094578}"/>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4" name="Shape 2">
            <a:extLst>
              <a:ext uri="{FF2B5EF4-FFF2-40B4-BE49-F238E27FC236}">
                <a16:creationId xmlns:a16="http://schemas.microsoft.com/office/drawing/2014/main" id="{965F8DDB-78C2-9A91-D69C-2BE7D0DC5F3C}"/>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5" name="Shape 1">
            <a:extLst>
              <a:ext uri="{FF2B5EF4-FFF2-40B4-BE49-F238E27FC236}">
                <a16:creationId xmlns:a16="http://schemas.microsoft.com/office/drawing/2014/main" id="{F2CE1086-051B-D73D-67CF-8E86D2965B5E}"/>
              </a:ext>
            </a:extLst>
          </p:cNvPr>
          <p:cNvSpPr/>
          <p:nvPr userDrawn="1"/>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187623" y="3929930"/>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866900" y="1208585"/>
            <a:ext cx="8229600" cy="2621154"/>
          </a:xfrm>
        </p:spPr>
        <p:txBody>
          <a:bodyPr anchor="b">
            <a:normAutofit/>
          </a:bodyPr>
          <a:lstStyle>
            <a:lvl1pPr algn="ctr">
              <a:defRPr sz="6000"/>
            </a:lvl1pPr>
          </a:lstStyle>
          <a:p>
            <a:r>
              <a:rPr lang="en-US"/>
              <a:t>Click to edit Master title style</a:t>
            </a:r>
          </a:p>
        </p:txBody>
      </p:sp>
    </p:spTree>
    <p:extLst>
      <p:ext uri="{BB962C8B-B14F-4D97-AF65-F5344CB8AC3E}">
        <p14:creationId xmlns:p14="http://schemas.microsoft.com/office/powerpoint/2010/main" val="363334426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5" name="Date Placeholder 3">
            <a:extLst>
              <a:ext uri="{FF2B5EF4-FFF2-40B4-BE49-F238E27FC236}">
                <a16:creationId xmlns:a16="http://schemas.microsoft.com/office/drawing/2014/main" id="{37255060-3706-ED3E-72EE-B06981BCE051}"/>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6" name="Footer Placeholder 4">
            <a:extLst>
              <a:ext uri="{FF2B5EF4-FFF2-40B4-BE49-F238E27FC236}">
                <a16:creationId xmlns:a16="http://schemas.microsoft.com/office/drawing/2014/main" id="{67916FD5-B769-56C8-85F9-70492D991EA3}"/>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7" name="Slide Number Placeholder 5">
            <a:extLst>
              <a:ext uri="{FF2B5EF4-FFF2-40B4-BE49-F238E27FC236}">
                <a16:creationId xmlns:a16="http://schemas.microsoft.com/office/drawing/2014/main" id="{ABC4D466-0BDE-5029-DAAE-AAE34A60800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vert="horz" lIns="91440" tIns="45720" rIns="91440" bIns="45720" rtlCol="0">
            <a:normAutofit/>
          </a:bodyPr>
          <a:lstStyle>
            <a:lvl1pPr>
              <a:defRPr lang="en-US" sz="1600"/>
            </a:lvl1pPr>
            <a:lvl2pPr>
              <a:defRPr lang="en-US" sz="1400"/>
            </a:lvl2pPr>
            <a:lvl3pPr>
              <a:defRPr lang="en-US" sz="1200"/>
            </a:lvl3pPr>
            <a:lvl4pPr>
              <a:defRPr lang="en-US" sz="1100"/>
            </a:lvl4pPr>
            <a:lvl5pPr>
              <a:defRPr lang="en-US" sz="1050"/>
            </a:lvl5pPr>
          </a:lstStyle>
          <a:p>
            <a:pPr marL="0" lvl="0" indent="0">
              <a:buNone/>
            </a:pPr>
            <a:r>
              <a:rPr lang="en-US"/>
              <a:t>Click to 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0824655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3">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55D98176-F4DE-C922-8F4C-3023B1F4248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4" name="Footer Placeholder 4">
            <a:extLst>
              <a:ext uri="{FF2B5EF4-FFF2-40B4-BE49-F238E27FC236}">
                <a16:creationId xmlns:a16="http://schemas.microsoft.com/office/drawing/2014/main" id="{82ABBC49-F3BA-C751-16CD-1C457A98CF1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DFB1C52A-EABA-4BA6-CA0C-982E23D0889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55868"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8190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4">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a:prstGeom prst="rect">
            <a:avLst/>
          </a:prstGeom>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737191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7EEB96C8-7F03-38E4-4664-59F2DA5727C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4" name="Footer Placeholder 4">
            <a:extLst>
              <a:ext uri="{FF2B5EF4-FFF2-40B4-BE49-F238E27FC236}">
                <a16:creationId xmlns:a16="http://schemas.microsoft.com/office/drawing/2014/main" id="{6707565B-859D-D15D-1AC5-0AF3413AA0C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FC4BB45A-89E4-90E3-D23C-CA862A158D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4991841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6">
    <p:bg>
      <p:bgPr>
        <a:solidFill>
          <a:schemeClr val="accent2"/>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44E393A7-A86F-93C8-1753-D8EF833DE353}"/>
              </a:ext>
            </a:extLst>
          </p:cNvPr>
          <p:cNvSpPr/>
          <p:nvPr userDrawn="1"/>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349C3C48-AC20-0078-E373-5290E9C2AC4F}"/>
              </a:ext>
            </a:extLst>
          </p:cNvPr>
          <p:cNvSpPr/>
          <p:nvPr/>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94132971-65DC-DC47-89E3-296CBBAADCAD}"/>
              </a:ext>
            </a:extLst>
          </p:cNvPr>
          <p:cNvSpPr>
            <a:spLocks noGrp="1" noChangeAspect="1"/>
          </p:cNvSpPr>
          <p:nvPr>
            <p:ph type="pic" sz="quarter" idx="10" hasCustomPrompt="1"/>
          </p:nvPr>
        </p:nvSpPr>
        <p:spPr>
          <a:xfrm>
            <a:off x="612648" y="2290890"/>
            <a:ext cx="3817620" cy="381762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dirty="0"/>
            </a:lvl1pPr>
          </a:lstStyle>
          <a:p>
            <a:pPr marL="0" lvl="0" indent="0">
              <a:lnSpc>
                <a:spcPct val="150000"/>
              </a:lnSpc>
              <a:buFontTx/>
              <a:buNone/>
            </a:pPr>
            <a:r>
              <a:rPr lang="en-US" noProof="0"/>
              <a:t>Click icon to add picture                                    </a:t>
            </a:r>
          </a:p>
        </p:txBody>
      </p:sp>
      <p:sp>
        <p:nvSpPr>
          <p:cNvPr id="16" name="Date Placeholder 3">
            <a:extLst>
              <a:ext uri="{FF2B5EF4-FFF2-40B4-BE49-F238E27FC236}">
                <a16:creationId xmlns:a16="http://schemas.microsoft.com/office/drawing/2014/main" id="{0B3F21E5-2FDA-9D04-BD45-AC60954C2BF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7" name="Footer Placeholder 4">
            <a:extLst>
              <a:ext uri="{FF2B5EF4-FFF2-40B4-BE49-F238E27FC236}">
                <a16:creationId xmlns:a16="http://schemas.microsoft.com/office/drawing/2014/main" id="{0B7BB866-907F-2B60-D51F-29FF9AAAFEF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8" name="Slide Number Placeholder 5">
            <a:extLst>
              <a:ext uri="{FF2B5EF4-FFF2-40B4-BE49-F238E27FC236}">
                <a16:creationId xmlns:a16="http://schemas.microsoft.com/office/drawing/2014/main" id="{CE56813F-8698-E2D7-C5A8-92BFA166377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20849747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Photo 17">
    <p:bg>
      <p:bgPr>
        <a:solidFill>
          <a:schemeClr val="accent1"/>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54A554AB-0E36-E9A9-8863-3E43418AB077}"/>
              </a:ext>
            </a:extLst>
          </p:cNvPr>
          <p:cNvSpPr/>
          <p:nvPr userDrawn="1"/>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9E4EAC90-E4E5-04A2-1118-EC2FBEB9EA9C}"/>
              </a:ext>
            </a:extLst>
          </p:cNvPr>
          <p:cNvSpPr/>
          <p:nvPr/>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45302256-50E1-63D4-DF8F-E894A8CF602C}"/>
              </a:ext>
            </a:extLst>
          </p:cNvPr>
          <p:cNvSpPr>
            <a:spLocks noGrp="1" noChangeAspect="1"/>
          </p:cNvSpPr>
          <p:nvPr>
            <p:ph type="pic" sz="quarter" idx="10"/>
          </p:nvPr>
        </p:nvSpPr>
        <p:spPr>
          <a:xfrm>
            <a:off x="731521" y="2509157"/>
            <a:ext cx="3342168" cy="3342168"/>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15" name="Date Placeholder 3">
            <a:extLst>
              <a:ext uri="{FF2B5EF4-FFF2-40B4-BE49-F238E27FC236}">
                <a16:creationId xmlns:a16="http://schemas.microsoft.com/office/drawing/2014/main" id="{DAD413C4-D035-DD62-FD45-4405788FA19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6" name="Footer Placeholder 4">
            <a:extLst>
              <a:ext uri="{FF2B5EF4-FFF2-40B4-BE49-F238E27FC236}">
                <a16:creationId xmlns:a16="http://schemas.microsoft.com/office/drawing/2014/main" id="{9BEDF69E-EA10-1E0F-F9E5-910C4A0B824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7" name="Slide Number Placeholder 5">
            <a:extLst>
              <a:ext uri="{FF2B5EF4-FFF2-40B4-BE49-F238E27FC236}">
                <a16:creationId xmlns:a16="http://schemas.microsoft.com/office/drawing/2014/main" id="{DCB35B61-0AD3-6A51-E110-CE7FA57D4F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7240860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bg>
      <p:bgPr>
        <a:solidFill>
          <a:schemeClr val="accent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432504"/>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22" name="Date Placeholder 3">
            <a:extLst>
              <a:ext uri="{FF2B5EF4-FFF2-40B4-BE49-F238E27FC236}">
                <a16:creationId xmlns:a16="http://schemas.microsoft.com/office/drawing/2014/main" id="{22A66431-0131-0F5F-979C-9731039E700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3" name="Footer Placeholder 4">
            <a:extLst>
              <a:ext uri="{FF2B5EF4-FFF2-40B4-BE49-F238E27FC236}">
                <a16:creationId xmlns:a16="http://schemas.microsoft.com/office/drawing/2014/main" id="{00B915C9-DB12-0F97-B23A-E36FDC59AD74}"/>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4" name="Slide Number Placeholder 5">
            <a:extLst>
              <a:ext uri="{FF2B5EF4-FFF2-40B4-BE49-F238E27FC236}">
                <a16:creationId xmlns:a16="http://schemas.microsoft.com/office/drawing/2014/main" id="{2CAB59AD-2A8C-2C75-0DA6-82ACDFC40A8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5416242"/>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655532"/>
            <a:ext cx="10583560" cy="4114800"/>
          </a:xfrm>
        </p:spPr>
        <p:txBody>
          <a:bodyPr tIns="182880" bIns="0" anchor="ctr">
            <a:normAutofit/>
          </a:bodyPr>
          <a:lstStyle>
            <a:lvl1pPr algn="ctr">
              <a:defRPr sz="23200">
                <a:solidFill>
                  <a:schemeClr val="tx1"/>
                </a:solidFill>
              </a:defRPr>
            </a:lvl1pPr>
          </a:lstStyle>
          <a:p>
            <a:r>
              <a:rPr lang="en-US"/>
              <a:t>##%</a:t>
            </a:r>
          </a:p>
        </p:txBody>
      </p:sp>
    </p:spTree>
    <p:extLst>
      <p:ext uri="{BB962C8B-B14F-4D97-AF65-F5344CB8AC3E}">
        <p14:creationId xmlns:p14="http://schemas.microsoft.com/office/powerpoint/2010/main" val="410938452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Big Number 1">
    <p:bg>
      <p:bgPr>
        <a:solidFill>
          <a:schemeClr val="accent3"/>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1726766"/>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F067C9E2-F7EA-DD57-F153-DC5F049B05EC}"/>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5" name="Footer Placeholder 4">
            <a:extLst>
              <a:ext uri="{FF2B5EF4-FFF2-40B4-BE49-F238E27FC236}">
                <a16:creationId xmlns:a16="http://schemas.microsoft.com/office/drawing/2014/main" id="{C6C186D5-A44A-55E5-9D8F-E0D1A439218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6" name="Slide Number Placeholder 5">
            <a:extLst>
              <a:ext uri="{FF2B5EF4-FFF2-40B4-BE49-F238E27FC236}">
                <a16:creationId xmlns:a16="http://schemas.microsoft.com/office/drawing/2014/main" id="{561804B9-1E9E-00E8-EABC-8027DFF3EA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404998"/>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1949794"/>
            <a:ext cx="10583560" cy="4114800"/>
          </a:xfrm>
        </p:spPr>
        <p:txBody>
          <a:bodyPr tIns="182880" bIns="0" anchor="ctr">
            <a:normAutofit/>
          </a:bodyPr>
          <a:lstStyle>
            <a:lvl1pPr algn="ctr">
              <a:defRPr sz="23200">
                <a:solidFill>
                  <a:schemeClr val="tx1"/>
                </a:solidFill>
              </a:defRPr>
            </a:lvl1pPr>
          </a:lstStyle>
          <a:p>
            <a:r>
              <a:rPr lang="en-US"/>
              <a:t>##%</a:t>
            </a:r>
          </a:p>
        </p:txBody>
      </p:sp>
    </p:spTree>
    <p:extLst>
      <p:ext uri="{BB962C8B-B14F-4D97-AF65-F5344CB8AC3E}">
        <p14:creationId xmlns:p14="http://schemas.microsoft.com/office/powerpoint/2010/main" val="30941917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180E54B-9B48-0C0F-0610-C04073FB653D}"/>
              </a:ext>
            </a:extLst>
          </p:cNvPr>
          <p:cNvGrpSpPr/>
          <p:nvPr/>
        </p:nvGrpSpPr>
        <p:grpSpPr>
          <a:xfrm>
            <a:off x="452064" y="492893"/>
            <a:ext cx="11287872" cy="5876422"/>
            <a:chOff x="521208" y="647905"/>
            <a:chExt cx="11365969" cy="5565740"/>
          </a:xfrm>
        </p:grpSpPr>
        <p:sp>
          <p:nvSpPr>
            <p:cNvPr id="13" name="Shape">
              <a:extLst>
                <a:ext uri="{FF2B5EF4-FFF2-40B4-BE49-F238E27FC236}">
                  <a16:creationId xmlns:a16="http://schemas.microsoft.com/office/drawing/2014/main" id="{6C86CAED-F5F2-5E4A-1988-46AA4868C1FA}"/>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62AE8BDC-EA76-AF91-E344-4442668F1ED3}"/>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9196C478-3E07-E17E-6682-073C905064D0}"/>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5" name="Footer Placeholder 4">
            <a:extLst>
              <a:ext uri="{FF2B5EF4-FFF2-40B4-BE49-F238E27FC236}">
                <a16:creationId xmlns:a16="http://schemas.microsoft.com/office/drawing/2014/main" id="{C733079C-2CBD-BF26-F5E1-B889FFAFFE9C}"/>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B623B30F-648B-1E4D-A274-7D367D1D86F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806646" y="4809744"/>
            <a:ext cx="8385556" cy="1102530"/>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08096" y="731564"/>
            <a:ext cx="10582656" cy="4078179"/>
          </a:xfrm>
        </p:spPr>
        <p:txBody>
          <a:bodyPr anchor="b">
            <a:normAutofit/>
          </a:bodyPr>
          <a:lstStyle>
            <a:lvl1pPr algn="ctr">
              <a:defRPr sz="23200">
                <a:solidFill>
                  <a:schemeClr val="tx1"/>
                </a:solidFill>
              </a:defRPr>
            </a:lvl1pPr>
          </a:lstStyle>
          <a:p>
            <a:r>
              <a:rPr lang="en-US"/>
              <a:t>##%</a:t>
            </a:r>
          </a:p>
        </p:txBody>
      </p:sp>
    </p:spTree>
    <p:extLst>
      <p:ext uri="{BB962C8B-B14F-4D97-AF65-F5344CB8AC3E}">
        <p14:creationId xmlns:p14="http://schemas.microsoft.com/office/powerpoint/2010/main" val="15429108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D498913-539D-0D89-503E-90DDCCEF561F}"/>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E7C620C5-640A-1514-0849-8EF444C2AF03}"/>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nvGrpSpPr>
          <p:cNvPr id="18" name="Group 17">
            <a:extLst>
              <a:ext uri="{FF2B5EF4-FFF2-40B4-BE49-F238E27FC236}">
                <a16:creationId xmlns:a16="http://schemas.microsoft.com/office/drawing/2014/main" id="{0D9CC75D-5D63-418A-1CD4-40137AFEDAB5}"/>
              </a:ext>
            </a:extLst>
          </p:cNvPr>
          <p:cNvGrpSpPr/>
          <p:nvPr/>
        </p:nvGrpSpPr>
        <p:grpSpPr>
          <a:xfrm>
            <a:off x="8876520" y="3790309"/>
            <a:ext cx="2626859" cy="2662693"/>
            <a:chOff x="9335008" y="164592"/>
            <a:chExt cx="6042545" cy="6124973"/>
          </a:xfrm>
        </p:grpSpPr>
        <p:sp>
          <p:nvSpPr>
            <p:cNvPr id="19" name="Shape">
              <a:extLst>
                <a:ext uri="{FF2B5EF4-FFF2-40B4-BE49-F238E27FC236}">
                  <a16:creationId xmlns:a16="http://schemas.microsoft.com/office/drawing/2014/main" id="{116BCE64-A52C-55ED-C7E0-F372ED78B8A2}"/>
                </a:ext>
              </a:extLst>
            </p:cNvPr>
            <p:cNvSpPr/>
            <p:nvPr/>
          </p:nvSpPr>
          <p:spPr>
            <a:xfrm>
              <a:off x="9427861" y="339873"/>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0" name="Shape">
              <a:extLst>
                <a:ext uri="{FF2B5EF4-FFF2-40B4-BE49-F238E27FC236}">
                  <a16:creationId xmlns:a16="http://schemas.microsoft.com/office/drawing/2014/main" id="{9E1F72A0-2935-D727-C9E9-054343EB3956}"/>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sp>
        <p:nvSpPr>
          <p:cNvPr id="21" name="Date Placeholder 3">
            <a:extLst>
              <a:ext uri="{FF2B5EF4-FFF2-40B4-BE49-F238E27FC236}">
                <a16:creationId xmlns:a16="http://schemas.microsoft.com/office/drawing/2014/main" id="{6FE09960-AF5A-FFC4-7EB1-110AD736958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2" name="Footer Placeholder 4">
            <a:extLst>
              <a:ext uri="{FF2B5EF4-FFF2-40B4-BE49-F238E27FC236}">
                <a16:creationId xmlns:a16="http://schemas.microsoft.com/office/drawing/2014/main" id="{D1EE90CD-A94E-4650-AD6C-C1844E57141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3" name="Slide Number Placeholder 5">
            <a:extLst>
              <a:ext uri="{FF2B5EF4-FFF2-40B4-BE49-F238E27FC236}">
                <a16:creationId xmlns:a16="http://schemas.microsoft.com/office/drawing/2014/main" id="{38D5ADA7-D66D-F634-A234-DDBED0450A2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36033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hoto 1">
    <p:bg>
      <p:bgPr>
        <a:solidFill>
          <a:schemeClr val="accent4"/>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16496D-C4E7-49FD-31CC-27F740066322}"/>
              </a:ext>
            </a:extLst>
          </p:cNvPr>
          <p:cNvSpPr>
            <a:spLocks noGrp="1"/>
          </p:cNvSpPr>
          <p:nvPr>
            <p:ph type="pic" sz="quarter" idx="14"/>
          </p:nvPr>
        </p:nvSpPr>
        <p:spPr>
          <a:xfrm>
            <a:off x="0" y="0"/>
            <a:ext cx="12192000" cy="499745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solidFill>
                  <a:schemeClr val="tx1"/>
                </a:solidFill>
              </a:defRPr>
            </a:lvl1pPr>
          </a:lstStyle>
          <a:p>
            <a:r>
              <a:rPr lang="en-US"/>
              <a:t>Click to edit Master title style</a:t>
            </a:r>
          </a:p>
        </p:txBody>
      </p:sp>
    </p:spTree>
    <p:extLst>
      <p:ext uri="{BB962C8B-B14F-4D97-AF65-F5344CB8AC3E}">
        <p14:creationId xmlns:p14="http://schemas.microsoft.com/office/powerpoint/2010/main" val="34174974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1">
    <p:bg>
      <p:bgPr>
        <a:solidFill>
          <a:schemeClr val="accent4"/>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2DE75237-C959-D427-59CB-754609076995}"/>
              </a:ext>
            </a:extLst>
          </p:cNvPr>
          <p:cNvSpPr/>
          <p:nvPr/>
        </p:nvSpPr>
        <p:spPr>
          <a:xfrm>
            <a:off x="680973" y="1199512"/>
            <a:ext cx="11058961"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2E7456C8-E832-7DE1-2809-F37CD2039059}"/>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9" name="Date Placeholder 3">
            <a:extLst>
              <a:ext uri="{FF2B5EF4-FFF2-40B4-BE49-F238E27FC236}">
                <a16:creationId xmlns:a16="http://schemas.microsoft.com/office/drawing/2014/main" id="{6747F2BC-6307-5ABC-01C9-D7659D49EC1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0" name="Footer Placeholder 4">
            <a:extLst>
              <a:ext uri="{FF2B5EF4-FFF2-40B4-BE49-F238E27FC236}">
                <a16:creationId xmlns:a16="http://schemas.microsoft.com/office/drawing/2014/main" id="{891ED11D-81DC-3B7D-AC6B-6CB6AD463E4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1" name="Slide Number Placeholder 5">
            <a:extLst>
              <a:ext uri="{FF2B5EF4-FFF2-40B4-BE49-F238E27FC236}">
                <a16:creationId xmlns:a16="http://schemas.microsoft.com/office/drawing/2014/main" id="{C43A627B-02A8-E416-6290-953D4C4CA53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15" name="Subtitle 2">
            <a:extLst>
              <a:ext uri="{FF2B5EF4-FFF2-40B4-BE49-F238E27FC236}">
                <a16:creationId xmlns:a16="http://schemas.microsoft.com/office/drawing/2014/main" id="{0D7F77E3-B731-29B5-3739-D5FDBEC0DD11}"/>
              </a:ext>
            </a:extLst>
          </p:cNvPr>
          <p:cNvSpPr>
            <a:spLocks noGrp="1"/>
          </p:cNvSpPr>
          <p:nvPr>
            <p:ph type="subTitle" idx="1" hasCustomPrompt="1"/>
          </p:nvPr>
        </p:nvSpPr>
        <p:spPr>
          <a:xfrm>
            <a:off x="800100" y="4935583"/>
            <a:ext cx="9427773" cy="466344"/>
          </a:xfrm>
        </p:spPr>
        <p:txBody>
          <a:bodyPr anchor="ctr">
            <a:normAutofit/>
          </a:bodyPr>
          <a:lstStyle>
            <a:lvl1pPr marL="0" indent="0" algn="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4" name="Title 1">
            <a:extLst>
              <a:ext uri="{FF2B5EF4-FFF2-40B4-BE49-F238E27FC236}">
                <a16:creationId xmlns:a16="http://schemas.microsoft.com/office/drawing/2014/main" id="{6D8508EB-1675-E44B-9E7C-696E92F6CC57}"/>
              </a:ext>
            </a:extLst>
          </p:cNvPr>
          <p:cNvSpPr>
            <a:spLocks noGrp="1"/>
          </p:cNvSpPr>
          <p:nvPr>
            <p:ph type="ctrTitle" hasCustomPrompt="1"/>
          </p:nvPr>
        </p:nvSpPr>
        <p:spPr>
          <a:xfrm>
            <a:off x="800100" y="1382268"/>
            <a:ext cx="9898381" cy="3291840"/>
          </a:xfrm>
        </p:spPr>
        <p:txBody>
          <a:bodyPr anchor="ctr">
            <a:normAutofit/>
          </a:bodyPr>
          <a:lstStyle>
            <a:lvl1pPr marL="457200" indent="-274320" algn="r">
              <a:lnSpc>
                <a:spcPct val="100000"/>
              </a:lnSpc>
              <a:defRPr sz="4000" b="0">
                <a:solidFill>
                  <a:schemeClr val="tx1"/>
                </a:solidFill>
              </a:defRPr>
            </a:lvl1pPr>
          </a:lstStyle>
          <a:p>
            <a:r>
              <a:rPr lang="en-US"/>
              <a:t>Click to edit Quote</a:t>
            </a:r>
          </a:p>
        </p:txBody>
      </p:sp>
    </p:spTree>
    <p:extLst>
      <p:ext uri="{BB962C8B-B14F-4D97-AF65-F5344CB8AC3E}">
        <p14:creationId xmlns:p14="http://schemas.microsoft.com/office/powerpoint/2010/main" val="42328108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ote 2 Layout">
    <p:bg>
      <p:bgPr>
        <a:solidFill>
          <a:schemeClr val="accent3"/>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223213B0-85AD-9B9E-284C-E25A298045ED}"/>
              </a:ext>
            </a:extLst>
          </p:cNvPr>
          <p:cNvSpPr/>
          <p:nvPr userDrawn="1"/>
        </p:nvSpPr>
        <p:spPr>
          <a:xfrm>
            <a:off x="680973" y="1199512"/>
            <a:ext cx="11058961"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1" name="Shape">
            <a:extLst>
              <a:ext uri="{FF2B5EF4-FFF2-40B4-BE49-F238E27FC236}">
                <a16:creationId xmlns:a16="http://schemas.microsoft.com/office/drawing/2014/main" id="{F427B4C2-65DC-5971-D2B7-4448BD314EC3}"/>
              </a:ext>
            </a:extLst>
          </p:cNvPr>
          <p:cNvSpPr/>
          <p:nvPr userDrawn="1"/>
        </p:nvSpPr>
        <p:spPr>
          <a:xfrm>
            <a:off x="452064" y="838200"/>
            <a:ext cx="11058961"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6" name="Date Placeholder 3">
            <a:extLst>
              <a:ext uri="{FF2B5EF4-FFF2-40B4-BE49-F238E27FC236}">
                <a16:creationId xmlns:a16="http://schemas.microsoft.com/office/drawing/2014/main" id="{1EADA380-CEA0-E1B0-5FFC-9B20D1B0728E}"/>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27" name="Footer Placeholder 4">
            <a:extLst>
              <a:ext uri="{FF2B5EF4-FFF2-40B4-BE49-F238E27FC236}">
                <a16:creationId xmlns:a16="http://schemas.microsoft.com/office/drawing/2014/main" id="{9418A6D6-074F-9F18-CB83-623CAC93F6A3}"/>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28" name="Slide Number Placeholder 5">
            <a:extLst>
              <a:ext uri="{FF2B5EF4-FFF2-40B4-BE49-F238E27FC236}">
                <a16:creationId xmlns:a16="http://schemas.microsoft.com/office/drawing/2014/main" id="{6E251EE7-D43D-63FA-A2E9-76DF74944DA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userDrawn="1">
            <p:ph type="subTitle" idx="1" hasCustomPrompt="1"/>
          </p:nvPr>
        </p:nvSpPr>
        <p:spPr>
          <a:xfrm>
            <a:off x="1270707" y="4935583"/>
            <a:ext cx="9427773" cy="466344"/>
          </a:xfrm>
        </p:spPr>
        <p:txBody>
          <a:bodyPr anchor="ctr">
            <a:normAutofit/>
          </a:bodyPr>
          <a:lstStyle>
            <a:lvl1pPr marL="0" indent="0" algn="l">
              <a:buNone/>
              <a:defRPr sz="22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userDrawn="1">
            <p:ph type="ctrTitle" hasCustomPrompt="1"/>
          </p:nvPr>
        </p:nvSpPr>
        <p:spPr>
          <a:xfrm>
            <a:off x="800100" y="1382268"/>
            <a:ext cx="9898381" cy="3291840"/>
          </a:xfrm>
        </p:spPr>
        <p:txBody>
          <a:bodyPr anchor="ctr">
            <a:normAutofit/>
          </a:bodyPr>
          <a:lstStyle>
            <a:lvl1pPr marL="457200" indent="-274320" algn="l">
              <a:lnSpc>
                <a:spcPct val="100000"/>
              </a:lnSpc>
              <a:defRPr sz="4000" b="0">
                <a:solidFill>
                  <a:schemeClr val="bg1"/>
                </a:solidFill>
              </a:defRPr>
            </a:lvl1pPr>
          </a:lstStyle>
          <a:p>
            <a:r>
              <a:rPr lang="en-US"/>
              <a:t>Click to edit Quote</a:t>
            </a:r>
          </a:p>
        </p:txBody>
      </p:sp>
    </p:spTree>
    <p:extLst>
      <p:ext uri="{BB962C8B-B14F-4D97-AF65-F5344CB8AC3E}">
        <p14:creationId xmlns:p14="http://schemas.microsoft.com/office/powerpoint/2010/main" val="6514683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Pr>
        <a:solidFill>
          <a:schemeClr val="tx2"/>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BD613F34-5DFD-346A-B434-B68F0BF195F8}"/>
              </a:ext>
            </a:extLst>
          </p:cNvPr>
          <p:cNvSpPr/>
          <p:nvPr/>
        </p:nvSpPr>
        <p:spPr>
          <a:xfrm>
            <a:off x="680973" y="1199512"/>
            <a:ext cx="11058961" cy="483174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E2E7610D-0C35-9164-A2CD-56A0D8B35C4D}"/>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0" name="Date Placeholder 3">
            <a:extLst>
              <a:ext uri="{FF2B5EF4-FFF2-40B4-BE49-F238E27FC236}">
                <a16:creationId xmlns:a16="http://schemas.microsoft.com/office/drawing/2014/main" id="{D813D795-4A7B-7266-8A31-C3ADC7FDF5B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21" name="Footer Placeholder 4">
            <a:extLst>
              <a:ext uri="{FF2B5EF4-FFF2-40B4-BE49-F238E27FC236}">
                <a16:creationId xmlns:a16="http://schemas.microsoft.com/office/drawing/2014/main" id="{856F17BF-0437-40F4-68DE-F86AAC2BA3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22" name="Slide Number Placeholder 5">
            <a:extLst>
              <a:ext uri="{FF2B5EF4-FFF2-40B4-BE49-F238E27FC236}">
                <a16:creationId xmlns:a16="http://schemas.microsoft.com/office/drawing/2014/main" id="{6D1A3F8C-FE9F-AAC1-0035-162EFD246D7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15" name="Subtitle 2">
            <a:extLst>
              <a:ext uri="{FF2B5EF4-FFF2-40B4-BE49-F238E27FC236}">
                <a16:creationId xmlns:a16="http://schemas.microsoft.com/office/drawing/2014/main" id="{108297F2-3A5A-1ADF-E7E7-F51A9C46D015}"/>
              </a:ext>
            </a:extLst>
          </p:cNvPr>
          <p:cNvSpPr>
            <a:spLocks noGrp="1"/>
          </p:cNvSpPr>
          <p:nvPr>
            <p:ph type="subTitle" idx="1" hasCustomPrompt="1"/>
          </p:nvPr>
        </p:nvSpPr>
        <p:spPr>
          <a:xfrm>
            <a:off x="1274164" y="4935583"/>
            <a:ext cx="9427773" cy="466344"/>
          </a:xfrm>
        </p:spPr>
        <p:txBody>
          <a:bodyPr anchor="ctr">
            <a:normAutofit/>
          </a:bodyPr>
          <a:lstStyle>
            <a:lvl1pPr marL="0" indent="0" algn="ct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4" name="Title 1">
            <a:extLst>
              <a:ext uri="{FF2B5EF4-FFF2-40B4-BE49-F238E27FC236}">
                <a16:creationId xmlns:a16="http://schemas.microsoft.com/office/drawing/2014/main" id="{EDEE95F0-B147-572B-3FC2-FC493E0325EC}"/>
              </a:ext>
            </a:extLst>
          </p:cNvPr>
          <p:cNvSpPr>
            <a:spLocks noGrp="1"/>
          </p:cNvSpPr>
          <p:nvPr>
            <p:ph type="ctrTitle" hasCustomPrompt="1"/>
          </p:nvPr>
        </p:nvSpPr>
        <p:spPr>
          <a:xfrm>
            <a:off x="1038860" y="1382268"/>
            <a:ext cx="9898381" cy="3291840"/>
          </a:xfrm>
        </p:spPr>
        <p:txBody>
          <a:bodyPr anchor="ctr">
            <a:normAutofit/>
          </a:bodyPr>
          <a:lstStyle>
            <a:lvl1pPr marL="0" indent="0" algn="ctr">
              <a:lnSpc>
                <a:spcPct val="100000"/>
              </a:lnSpc>
              <a:defRPr sz="4400" b="0">
                <a:solidFill>
                  <a:schemeClr val="tx1"/>
                </a:solidFill>
              </a:defRPr>
            </a:lvl1pPr>
          </a:lstStyle>
          <a:p>
            <a:r>
              <a:rPr lang="en-US"/>
              <a:t>Click to edit Quote</a:t>
            </a:r>
          </a:p>
        </p:txBody>
      </p:sp>
    </p:spTree>
    <p:extLst>
      <p:ext uri="{BB962C8B-B14F-4D97-AF65-F5344CB8AC3E}">
        <p14:creationId xmlns:p14="http://schemas.microsoft.com/office/powerpoint/2010/main" val="18877337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1"/>
        </a:solidFill>
        <a:effectLst/>
      </p:bgPr>
    </p:bg>
    <p:spTree>
      <p:nvGrpSpPr>
        <p:cNvPr id="1" name=""/>
        <p:cNvGrpSpPr/>
        <p:nvPr/>
      </p:nvGrpSpPr>
      <p:grpSpPr>
        <a:xfrm>
          <a:off x="0" y="0"/>
          <a:ext cx="0" cy="0"/>
          <a:chOff x="0" y="0"/>
          <a:chExt cx="0" cy="0"/>
        </a:xfrm>
      </p:grpSpPr>
      <p:sp>
        <p:nvSpPr>
          <p:cNvPr id="28" name="Date Placeholder 3">
            <a:extLst>
              <a:ext uri="{FF2B5EF4-FFF2-40B4-BE49-F238E27FC236}">
                <a16:creationId xmlns:a16="http://schemas.microsoft.com/office/drawing/2014/main" id="{090565E4-1AE7-522E-342A-4EC4535FE05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9" name="Footer Placeholder 4">
            <a:extLst>
              <a:ext uri="{FF2B5EF4-FFF2-40B4-BE49-F238E27FC236}">
                <a16:creationId xmlns:a16="http://schemas.microsoft.com/office/drawing/2014/main" id="{B0F50133-2A72-8DB0-DB9B-6F8F2246905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0" name="Slide Number Placeholder 5">
            <a:extLst>
              <a:ext uri="{FF2B5EF4-FFF2-40B4-BE49-F238E27FC236}">
                <a16:creationId xmlns:a16="http://schemas.microsoft.com/office/drawing/2014/main" id="{144320EE-6058-6AB4-A8E0-B1FCC05A174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Tree>
    <p:extLst>
      <p:ext uri="{BB962C8B-B14F-4D97-AF65-F5344CB8AC3E}">
        <p14:creationId xmlns:p14="http://schemas.microsoft.com/office/powerpoint/2010/main" val="33387172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D42C441C-5A31-6784-AFC1-E6D5E0E1FBC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5" name="Footer Placeholder 4">
            <a:extLst>
              <a:ext uri="{FF2B5EF4-FFF2-40B4-BE49-F238E27FC236}">
                <a16:creationId xmlns:a16="http://schemas.microsoft.com/office/drawing/2014/main" id="{93B79E5E-62B5-2466-F4A6-19C0FC8B2171}"/>
              </a:ext>
            </a:extLst>
          </p:cNvPr>
          <p:cNvSpPr>
            <a:spLocks noGrp="1"/>
          </p:cNvSpPr>
          <p:nvPr>
            <p:ph type="ftr" sz="quarter" idx="15"/>
          </p:nvPr>
        </p:nvSpPr>
        <p:spPr>
          <a:xfrm>
            <a:off x="8394504" y="6453002"/>
            <a:ext cx="2805405" cy="365125"/>
          </a:xfrm>
          <a:prstGeom prst="rect">
            <a:avLst/>
          </a:prstGeom>
        </p:spPr>
        <p:txBody>
          <a:bodyPr/>
          <a:lstStyle>
            <a:lvl1pPr>
              <a:defRPr sz="1200"/>
            </a:lvl1pPr>
          </a:lstStyle>
          <a:p>
            <a:endParaRPr lang="en-US"/>
          </a:p>
        </p:txBody>
      </p:sp>
      <p:sp>
        <p:nvSpPr>
          <p:cNvPr id="26" name="Slide Number Placeholder 5">
            <a:extLst>
              <a:ext uri="{FF2B5EF4-FFF2-40B4-BE49-F238E27FC236}">
                <a16:creationId xmlns:a16="http://schemas.microsoft.com/office/drawing/2014/main" id="{D3C15047-F321-B7D3-5D26-82E124CAE8D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Tree>
    <p:extLst>
      <p:ext uri="{BB962C8B-B14F-4D97-AF65-F5344CB8AC3E}">
        <p14:creationId xmlns:p14="http://schemas.microsoft.com/office/powerpoint/2010/main" val="4058374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1"/>
        </a:solidFill>
        <a:effectLst/>
      </p:bgPr>
    </p:bg>
    <p:spTree>
      <p:nvGrpSpPr>
        <p:cNvPr id="1" name=""/>
        <p:cNvGrpSpPr/>
        <p:nvPr/>
      </p:nvGrpSpPr>
      <p:grpSpPr>
        <a:xfrm>
          <a:off x="0" y="0"/>
          <a:ext cx="0" cy="0"/>
          <a:chOff x="0" y="0"/>
          <a:chExt cx="0" cy="0"/>
        </a:xfrm>
      </p:grpSpPr>
      <p:sp>
        <p:nvSpPr>
          <p:cNvPr id="17" name="Date Placeholder 3">
            <a:extLst>
              <a:ext uri="{FF2B5EF4-FFF2-40B4-BE49-F238E27FC236}">
                <a16:creationId xmlns:a16="http://schemas.microsoft.com/office/drawing/2014/main" id="{D457F4AB-2AC3-3EC3-4FDF-6240055CA4C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8" name="Footer Placeholder 4">
            <a:extLst>
              <a:ext uri="{FF2B5EF4-FFF2-40B4-BE49-F238E27FC236}">
                <a16:creationId xmlns:a16="http://schemas.microsoft.com/office/drawing/2014/main" id="{BE0B57B6-9F88-B690-5D15-05970D4F692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9" name="Slide Number Placeholder 5">
            <a:extLst>
              <a:ext uri="{FF2B5EF4-FFF2-40B4-BE49-F238E27FC236}">
                <a16:creationId xmlns:a16="http://schemas.microsoft.com/office/drawing/2014/main" id="{DFFD3016-AF00-5EC0-6EA6-1D664B798F5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6102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6B9D93-9B64-1CD3-A833-FFDD8C5DBA7C}"/>
              </a:ext>
            </a:extLst>
          </p:cNvPr>
          <p:cNvGrpSpPr/>
          <p:nvPr userDrawn="1"/>
        </p:nvGrpSpPr>
        <p:grpSpPr>
          <a:xfrm>
            <a:off x="452064" y="492893"/>
            <a:ext cx="11287872" cy="5876422"/>
            <a:chOff x="521208" y="647905"/>
            <a:chExt cx="11365969" cy="5565740"/>
          </a:xfrm>
        </p:grpSpPr>
        <p:sp>
          <p:nvSpPr>
            <p:cNvPr id="11" name="Shape">
              <a:extLst>
                <a:ext uri="{FF2B5EF4-FFF2-40B4-BE49-F238E27FC236}">
                  <a16:creationId xmlns:a16="http://schemas.microsoft.com/office/drawing/2014/main" id="{37BFBC61-3CC2-D636-FC54-55E9720C4A08}"/>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9D0D17A4-DEA9-4B44-C0FE-1238BACA12F7}"/>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13" name="Date Placeholder 3">
            <a:extLst>
              <a:ext uri="{FF2B5EF4-FFF2-40B4-BE49-F238E27FC236}">
                <a16:creationId xmlns:a16="http://schemas.microsoft.com/office/drawing/2014/main" id="{76783022-C93C-4316-9345-68E31F03FF1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14" name="Footer Placeholder 4">
            <a:extLst>
              <a:ext uri="{FF2B5EF4-FFF2-40B4-BE49-F238E27FC236}">
                <a16:creationId xmlns:a16="http://schemas.microsoft.com/office/drawing/2014/main" id="{64BCF982-AEE8-401C-A329-B8AC7A6C5A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15" name="Slide Number Placeholder 5">
            <a:extLst>
              <a:ext uri="{FF2B5EF4-FFF2-40B4-BE49-F238E27FC236}">
                <a16:creationId xmlns:a16="http://schemas.microsoft.com/office/drawing/2014/main" id="{C977DC49-F332-35CC-C9FB-E3F75844BBE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024012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accent1"/>
        </a:solidFill>
        <a:effectLst/>
      </p:bgPr>
    </p:bg>
    <p:spTree>
      <p:nvGrpSpPr>
        <p:cNvPr id="1" name=""/>
        <p:cNvGrpSpPr/>
        <p:nvPr/>
      </p:nvGrpSpPr>
      <p:grpSpPr>
        <a:xfrm>
          <a:off x="0" y="0"/>
          <a:ext cx="0" cy="0"/>
          <a:chOff x="0" y="0"/>
          <a:chExt cx="0" cy="0"/>
        </a:xfrm>
      </p:grpSpPr>
      <p:sp>
        <p:nvSpPr>
          <p:cNvPr id="22" name="Date Placeholder 3">
            <a:extLst>
              <a:ext uri="{FF2B5EF4-FFF2-40B4-BE49-F238E27FC236}">
                <a16:creationId xmlns:a16="http://schemas.microsoft.com/office/drawing/2014/main" id="{DCFEAAAE-5C0C-C9B3-198D-56142A72FCB4}"/>
              </a:ext>
            </a:extLst>
          </p:cNvPr>
          <p:cNvSpPr>
            <a:spLocks noGrp="1"/>
          </p:cNvSpPr>
          <p:nvPr>
            <p:ph type="dt" sz="half" idx="10"/>
          </p:nvPr>
        </p:nvSpPr>
        <p:spPr>
          <a:xfrm>
            <a:off x="612647" y="6453002"/>
            <a:ext cx="3494314" cy="365125"/>
          </a:xfrm>
          <a:prstGeom prst="rect">
            <a:avLst/>
          </a:prstGeom>
        </p:spPr>
        <p:txBody>
          <a:bodyPr/>
          <a:lstStyle>
            <a:lvl1pPr>
              <a:defRPr sz="1200"/>
            </a:lvl1pPr>
          </a:lstStyle>
          <a:p>
            <a:endParaRPr lang="en-US"/>
          </a:p>
        </p:txBody>
      </p:sp>
      <p:sp>
        <p:nvSpPr>
          <p:cNvPr id="23" name="Footer Placeholder 4">
            <a:extLst>
              <a:ext uri="{FF2B5EF4-FFF2-40B4-BE49-F238E27FC236}">
                <a16:creationId xmlns:a16="http://schemas.microsoft.com/office/drawing/2014/main" id="{62D1164F-87C4-002A-2591-82E368CC1F5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4" name="Slide Number Placeholder 5">
            <a:extLst>
              <a:ext uri="{FF2B5EF4-FFF2-40B4-BE49-F238E27FC236}">
                <a16:creationId xmlns:a16="http://schemas.microsoft.com/office/drawing/2014/main" id="{0C4A4256-2379-B42B-3C9F-535F8876A48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1631825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chemeClr val="accent4"/>
        </a:solidFill>
        <a:effectLst/>
      </p:bgPr>
    </p:bg>
    <p:spTree>
      <p:nvGrpSpPr>
        <p:cNvPr id="1" name=""/>
        <p:cNvGrpSpPr/>
        <p:nvPr/>
      </p:nvGrpSpPr>
      <p:grpSpPr>
        <a:xfrm>
          <a:off x="0" y="0"/>
          <a:ext cx="0" cy="0"/>
          <a:chOff x="0" y="0"/>
          <a:chExt cx="0" cy="0"/>
        </a:xfrm>
      </p:grpSpPr>
      <p:sp>
        <p:nvSpPr>
          <p:cNvPr id="26" name="Shape">
            <a:extLst>
              <a:ext uri="{FF2B5EF4-FFF2-40B4-BE49-F238E27FC236}">
                <a16:creationId xmlns:a16="http://schemas.microsoft.com/office/drawing/2014/main" id="{A018B933-3AF9-74DD-5AC7-3933E9A2BEB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Picture Placeholder 9">
            <a:extLst>
              <a:ext uri="{FF2B5EF4-FFF2-40B4-BE49-F238E27FC236}">
                <a16:creationId xmlns:a16="http://schemas.microsoft.com/office/drawing/2014/main" id="{5F9D5C94-AFE4-02B8-C41F-CB98A532B6AA}"/>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28" name="Date Placeholder 3">
            <a:extLst>
              <a:ext uri="{FF2B5EF4-FFF2-40B4-BE49-F238E27FC236}">
                <a16:creationId xmlns:a16="http://schemas.microsoft.com/office/drawing/2014/main" id="{5D492C5C-17BE-7819-EA48-DD0FC991EE55}"/>
              </a:ext>
            </a:extLst>
          </p:cNvPr>
          <p:cNvSpPr>
            <a:spLocks noGrp="1"/>
          </p:cNvSpPr>
          <p:nvPr>
            <p:ph type="dt" sz="half" idx="12"/>
          </p:nvPr>
        </p:nvSpPr>
        <p:spPr>
          <a:xfrm>
            <a:off x="612647" y="6453002"/>
            <a:ext cx="3494314" cy="365125"/>
          </a:xfrm>
          <a:prstGeom prst="rect">
            <a:avLst/>
          </a:prstGeom>
        </p:spPr>
        <p:txBody>
          <a:bodyPr/>
          <a:lstStyle>
            <a:lvl1pPr>
              <a:defRPr sz="1200"/>
            </a:lvl1pPr>
          </a:lstStyle>
          <a:p>
            <a:endParaRPr lang="en-US"/>
          </a:p>
        </p:txBody>
      </p:sp>
      <p:sp>
        <p:nvSpPr>
          <p:cNvPr id="30" name="Slide Number Placeholder 5">
            <a:extLst>
              <a:ext uri="{FF2B5EF4-FFF2-40B4-BE49-F238E27FC236}">
                <a16:creationId xmlns:a16="http://schemas.microsoft.com/office/drawing/2014/main" id="{0C4E0F36-FE5F-2A52-67FE-8EAA49A2457F}"/>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3048553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CB8BD6-864A-8E8A-C10E-B3BCF2CDFF71}"/>
              </a:ext>
            </a:extLst>
          </p:cNvPr>
          <p:cNvSpPr/>
          <p:nvPr userDrawn="1"/>
        </p:nvSpPr>
        <p:spPr>
          <a:xfrm>
            <a:off x="1" y="1"/>
            <a:ext cx="12192000" cy="6858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ate Placeholder 3">
            <a:extLst>
              <a:ext uri="{FF2B5EF4-FFF2-40B4-BE49-F238E27FC236}">
                <a16:creationId xmlns:a16="http://schemas.microsoft.com/office/drawing/2014/main" id="{26464492-F8D1-E4F7-681A-A72DB1D6AC2B}"/>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a:p>
        </p:txBody>
      </p:sp>
      <p:sp>
        <p:nvSpPr>
          <p:cNvPr id="28" name="Footer Placeholder 4">
            <a:extLst>
              <a:ext uri="{FF2B5EF4-FFF2-40B4-BE49-F238E27FC236}">
                <a16:creationId xmlns:a16="http://schemas.microsoft.com/office/drawing/2014/main" id="{D4EFD8BC-7AA2-F587-9B5B-4C15E4A96990}"/>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a:p>
        </p:txBody>
      </p:sp>
      <p:sp>
        <p:nvSpPr>
          <p:cNvPr id="29" name="Slide Number Placeholder 5">
            <a:extLst>
              <a:ext uri="{FF2B5EF4-FFF2-40B4-BE49-F238E27FC236}">
                <a16:creationId xmlns:a16="http://schemas.microsoft.com/office/drawing/2014/main" id="{DD173918-C16D-7E10-E183-03DD08E6E34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4676" y="3198297"/>
            <a:ext cx="10962648" cy="2760588"/>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571632"/>
            <a:ext cx="7342307" cy="1133856"/>
          </a:xfrm>
        </p:spPr>
        <p:txBody>
          <a:bodyPr anchor="b">
            <a:noAutofit/>
          </a:bodyPr>
          <a:lstStyle>
            <a:lvl1pPr>
              <a:defRPr sz="6000">
                <a:solidFill>
                  <a:schemeClr val="tx1"/>
                </a:solidFill>
              </a:defRPr>
            </a:lvl1pPr>
          </a:lstStyle>
          <a:p>
            <a:r>
              <a:rPr lang="en-US"/>
              <a:t>Click to edit Master title style</a:t>
            </a:r>
          </a:p>
        </p:txBody>
      </p:sp>
    </p:spTree>
    <p:extLst>
      <p:ext uri="{BB962C8B-B14F-4D97-AF65-F5344CB8AC3E}">
        <p14:creationId xmlns:p14="http://schemas.microsoft.com/office/powerpoint/2010/main" val="21094131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Photo 2">
    <p:bg>
      <p:bgPr>
        <a:solidFill>
          <a:schemeClr val="tx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6F1B358-A957-7D07-7D08-C15DFB52D150}"/>
              </a:ext>
            </a:extLst>
          </p:cNvPr>
          <p:cNvGrpSpPr/>
          <p:nvPr/>
        </p:nvGrpSpPr>
        <p:grpSpPr>
          <a:xfrm>
            <a:off x="6941116" y="366348"/>
            <a:ext cx="4886768" cy="6125303"/>
            <a:chOff x="521210" y="647905"/>
            <a:chExt cx="11365967" cy="5565740"/>
          </a:xfrm>
        </p:grpSpPr>
        <p:sp>
          <p:nvSpPr>
            <p:cNvPr id="21" name="Shape 4">
              <a:extLst>
                <a:ext uri="{FF2B5EF4-FFF2-40B4-BE49-F238E27FC236}">
                  <a16:creationId xmlns:a16="http://schemas.microsoft.com/office/drawing/2014/main" id="{D4E49C48-6AD1-237B-9A6E-D39179EB5F89}"/>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2" name="Shape 3">
              <a:extLst>
                <a:ext uri="{FF2B5EF4-FFF2-40B4-BE49-F238E27FC236}">
                  <a16:creationId xmlns:a16="http://schemas.microsoft.com/office/drawing/2014/main" id="{57312016-E95E-97D1-C5B2-92517A9547C4}"/>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4D7E220B-260A-1899-9D05-BB8723A88261}"/>
              </a:ext>
            </a:extLst>
          </p:cNvPr>
          <p:cNvGrpSpPr/>
          <p:nvPr userDrawn="1"/>
        </p:nvGrpSpPr>
        <p:grpSpPr>
          <a:xfrm>
            <a:off x="6941116" y="366348"/>
            <a:ext cx="4886768" cy="6125303"/>
            <a:chOff x="521210" y="647905"/>
            <a:chExt cx="11365967" cy="5565740"/>
          </a:xfrm>
        </p:grpSpPr>
        <p:sp>
          <p:nvSpPr>
            <p:cNvPr id="5" name="Shape 2">
              <a:extLst>
                <a:ext uri="{FF2B5EF4-FFF2-40B4-BE49-F238E27FC236}">
                  <a16:creationId xmlns:a16="http://schemas.microsoft.com/office/drawing/2014/main" id="{91ECAE7C-A949-93C0-3EB3-0B16C6DAC3B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C0165170-3C5A-515F-1EA4-AA3CB178D565}"/>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19624" cy="1184585"/>
          </a:xfrm>
        </p:spPr>
        <p:txBody>
          <a:bodyPr anchor="t">
            <a:normAutofit/>
          </a:bodyPr>
          <a:lstStyle>
            <a:lvl1pPr marL="0" indent="0" algn="l">
              <a:buNone/>
              <a:defRPr sz="180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219625" cy="3475236"/>
          </a:xfrm>
        </p:spPr>
        <p:txBody>
          <a:bodyPr anchor="b">
            <a:normAutofit/>
          </a:bodyPr>
          <a:lstStyle>
            <a:lvl1pPr algn="l">
              <a:defRPr sz="5400">
                <a:solidFill>
                  <a:sysClr val="windowText" lastClr="000000"/>
                </a:solidFill>
              </a:defRPr>
            </a:lvl1pPr>
          </a:lstStyle>
          <a:p>
            <a:r>
              <a:rPr lang="en-US"/>
              <a:t>Click to edit Master title style</a:t>
            </a:r>
          </a:p>
        </p:txBody>
      </p:sp>
    </p:spTree>
    <p:extLst>
      <p:ext uri="{BB962C8B-B14F-4D97-AF65-F5344CB8AC3E}">
        <p14:creationId xmlns:p14="http://schemas.microsoft.com/office/powerpoint/2010/main" val="5238040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9C36FA-8EC6-3918-11A1-6CD39C1DA7DE}"/>
              </a:ext>
            </a:extLst>
          </p:cNvPr>
          <p:cNvSpPr/>
          <p:nvPr/>
        </p:nvSpPr>
        <p:spPr>
          <a:xfrm>
            <a:off x="9857064" y="1583630"/>
            <a:ext cx="2438263" cy="4743908"/>
          </a:xfrm>
          <a:custGeom>
            <a:avLst/>
            <a:gdLst>
              <a:gd name="connsiteX0" fmla="*/ 2371954 w 2438263"/>
              <a:gd name="connsiteY0" fmla="*/ 0 h 4743908"/>
              <a:gd name="connsiteX1" fmla="*/ 2438263 w 2438263"/>
              <a:gd name="connsiteY1" fmla="*/ 3348 h 4743908"/>
              <a:gd name="connsiteX2" fmla="*/ 2438263 w 2438263"/>
              <a:gd name="connsiteY2" fmla="*/ 4740560 h 4743908"/>
              <a:gd name="connsiteX3" fmla="*/ 2371954 w 2438263"/>
              <a:gd name="connsiteY3" fmla="*/ 4743908 h 4743908"/>
              <a:gd name="connsiteX4" fmla="*/ 0 w 2438263"/>
              <a:gd name="connsiteY4" fmla="*/ 2371954 h 4743908"/>
              <a:gd name="connsiteX5" fmla="*/ 2371954 w 2438263"/>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263" h="4743908">
                <a:moveTo>
                  <a:pt x="2371954" y="0"/>
                </a:moveTo>
                <a:lnTo>
                  <a:pt x="2438263" y="3348"/>
                </a:lnTo>
                <a:lnTo>
                  <a:pt x="2438263" y="4740560"/>
                </a:lnTo>
                <a:lnTo>
                  <a:pt x="2371954" y="4743908"/>
                </a:lnTo>
                <a:cubicBezTo>
                  <a:pt x="1061960" y="4743908"/>
                  <a:pt x="0" y="3681948"/>
                  <a:pt x="0" y="2371954"/>
                </a:cubicBezTo>
                <a:cubicBezTo>
                  <a:pt x="0" y="1061960"/>
                  <a:pt x="1061960" y="0"/>
                  <a:pt x="2371954"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B24A1AD2-CE1A-6E2A-8A5D-3C0EB2A7F15D}"/>
              </a:ext>
            </a:extLst>
          </p:cNvPr>
          <p:cNvSpPr/>
          <p:nvPr/>
        </p:nvSpPr>
        <p:spPr>
          <a:xfrm>
            <a:off x="9783028" y="1443872"/>
            <a:ext cx="2512298" cy="4743908"/>
          </a:xfrm>
          <a:custGeom>
            <a:avLst/>
            <a:gdLst>
              <a:gd name="connsiteX0" fmla="*/ 2371954 w 2512298"/>
              <a:gd name="connsiteY0" fmla="*/ 0 h 4743908"/>
              <a:gd name="connsiteX1" fmla="*/ 2512298 w 2512298"/>
              <a:gd name="connsiteY1" fmla="*/ 7087 h 4743908"/>
              <a:gd name="connsiteX2" fmla="*/ 2512298 w 2512298"/>
              <a:gd name="connsiteY2" fmla="*/ 4736821 h 4743908"/>
              <a:gd name="connsiteX3" fmla="*/ 2371954 w 2512298"/>
              <a:gd name="connsiteY3" fmla="*/ 4743908 h 4743908"/>
              <a:gd name="connsiteX4" fmla="*/ 0 w 2512298"/>
              <a:gd name="connsiteY4" fmla="*/ 2371954 h 4743908"/>
              <a:gd name="connsiteX5" fmla="*/ 2371954 w 2512298"/>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298" h="4743908">
                <a:moveTo>
                  <a:pt x="2371954" y="0"/>
                </a:moveTo>
                <a:lnTo>
                  <a:pt x="2512298" y="7087"/>
                </a:lnTo>
                <a:lnTo>
                  <a:pt x="2512298" y="4736821"/>
                </a:lnTo>
                <a:lnTo>
                  <a:pt x="2371954" y="4743908"/>
                </a:lnTo>
                <a:cubicBezTo>
                  <a:pt x="1061960" y="4743908"/>
                  <a:pt x="0" y="3681948"/>
                  <a:pt x="0" y="2371954"/>
                </a:cubicBezTo>
                <a:cubicBezTo>
                  <a:pt x="0" y="1061960"/>
                  <a:pt x="1061960" y="0"/>
                  <a:pt x="2371954"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89293DE5-5DBB-8029-028D-15FB95DC4A97}"/>
              </a:ext>
            </a:extLst>
          </p:cNvPr>
          <p:cNvSpPr/>
          <p:nvPr/>
        </p:nvSpPr>
        <p:spPr>
          <a:xfrm>
            <a:off x="9010473" y="-76200"/>
            <a:ext cx="2577728" cy="1403034"/>
          </a:xfrm>
          <a:custGeom>
            <a:avLst/>
            <a:gdLst>
              <a:gd name="connsiteX0" fmla="*/ 11509 w 2577728"/>
              <a:gd name="connsiteY0" fmla="*/ 0 h 1403034"/>
              <a:gd name="connsiteX1" fmla="*/ 2566219 w 2577728"/>
              <a:gd name="connsiteY1" fmla="*/ 0 h 1403034"/>
              <a:gd name="connsiteX2" fmla="*/ 2577728 w 2577728"/>
              <a:gd name="connsiteY2" fmla="*/ 114170 h 1403034"/>
              <a:gd name="connsiteX3" fmla="*/ 1288864 w 2577728"/>
              <a:gd name="connsiteY3" fmla="*/ 1403034 h 1403034"/>
              <a:gd name="connsiteX4" fmla="*/ 0 w 2577728"/>
              <a:gd name="connsiteY4" fmla="*/ 114170 h 1403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403034">
                <a:moveTo>
                  <a:pt x="11509" y="0"/>
                </a:moveTo>
                <a:lnTo>
                  <a:pt x="2566219" y="0"/>
                </a:lnTo>
                <a:lnTo>
                  <a:pt x="2577728" y="114170"/>
                </a:lnTo>
                <a:cubicBezTo>
                  <a:pt x="2577728" y="825990"/>
                  <a:pt x="2000684" y="1403034"/>
                  <a:pt x="1288864" y="1403034"/>
                </a:cubicBezTo>
                <a:cubicBezTo>
                  <a:pt x="577044" y="1403034"/>
                  <a:pt x="0" y="825990"/>
                  <a:pt x="0" y="11417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Freeform: Shape 8">
            <a:extLst>
              <a:ext uri="{FF2B5EF4-FFF2-40B4-BE49-F238E27FC236}">
                <a16:creationId xmlns:a16="http://schemas.microsoft.com/office/drawing/2014/main" id="{809F983F-851F-3AA9-2542-EDA6324DE8AD}"/>
              </a:ext>
            </a:extLst>
          </p:cNvPr>
          <p:cNvSpPr/>
          <p:nvPr/>
        </p:nvSpPr>
        <p:spPr>
          <a:xfrm>
            <a:off x="8970244" y="-76199"/>
            <a:ext cx="2577728" cy="1327093"/>
          </a:xfrm>
          <a:custGeom>
            <a:avLst/>
            <a:gdLst>
              <a:gd name="connsiteX0" fmla="*/ 3854 w 2577728"/>
              <a:gd name="connsiteY0" fmla="*/ 0 h 1327093"/>
              <a:gd name="connsiteX1" fmla="*/ 2573874 w 2577728"/>
              <a:gd name="connsiteY1" fmla="*/ 0 h 1327093"/>
              <a:gd name="connsiteX2" fmla="*/ 2577728 w 2577728"/>
              <a:gd name="connsiteY2" fmla="*/ 38229 h 1327093"/>
              <a:gd name="connsiteX3" fmla="*/ 1288864 w 2577728"/>
              <a:gd name="connsiteY3" fmla="*/ 1327093 h 1327093"/>
              <a:gd name="connsiteX4" fmla="*/ 0 w 2577728"/>
              <a:gd name="connsiteY4" fmla="*/ 38229 h 1327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327093">
                <a:moveTo>
                  <a:pt x="3854" y="0"/>
                </a:moveTo>
                <a:lnTo>
                  <a:pt x="2573874" y="0"/>
                </a:lnTo>
                <a:lnTo>
                  <a:pt x="2577728" y="38229"/>
                </a:lnTo>
                <a:cubicBezTo>
                  <a:pt x="2577728" y="750049"/>
                  <a:pt x="2000684" y="1327093"/>
                  <a:pt x="1288864" y="1327093"/>
                </a:cubicBezTo>
                <a:cubicBezTo>
                  <a:pt x="577044" y="1327093"/>
                  <a:pt x="0" y="750049"/>
                  <a:pt x="0" y="38229"/>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C5CCB3A4-D575-0B44-2CD3-C0CEEDF4389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9" name="Footer Placeholder 4">
            <a:extLst>
              <a:ext uri="{FF2B5EF4-FFF2-40B4-BE49-F238E27FC236}">
                <a16:creationId xmlns:a16="http://schemas.microsoft.com/office/drawing/2014/main" id="{EA380647-9208-7BF5-8666-64D0179AEF9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0" name="Slide Number Placeholder 5">
            <a:extLst>
              <a:ext uri="{FF2B5EF4-FFF2-40B4-BE49-F238E27FC236}">
                <a16:creationId xmlns:a16="http://schemas.microsoft.com/office/drawing/2014/main" id="{B92239D4-40F1-CD60-049A-FCE6E1C7100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Tree>
    <p:extLst>
      <p:ext uri="{BB962C8B-B14F-4D97-AF65-F5344CB8AC3E}">
        <p14:creationId xmlns:p14="http://schemas.microsoft.com/office/powerpoint/2010/main" val="3539629874"/>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with Picture Layout">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00099"/>
            <a:ext cx="3834628" cy="4953001"/>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1280160"/>
            <a:ext cx="4873752" cy="2670048"/>
          </a:xfrm>
        </p:spPr>
        <p:txBody>
          <a:bodyPr anchor="b">
            <a:noAutofit/>
          </a:bodyPr>
          <a:lstStyle>
            <a:lvl1pPr marL="0" indent="0" algn="l">
              <a:lnSpc>
                <a:spcPct val="90000"/>
              </a:lnSpc>
              <a:defRPr sz="6000"/>
            </a:lvl1pPr>
          </a:lstStyle>
          <a:p>
            <a:r>
              <a:rPr lang="en-US" noProof="0"/>
              <a:t>Click to edit Master title style</a:t>
            </a:r>
          </a:p>
        </p:txBody>
      </p:sp>
    </p:spTree>
    <p:extLst>
      <p:ext uri="{BB962C8B-B14F-4D97-AF65-F5344CB8AC3E}">
        <p14:creationId xmlns:p14="http://schemas.microsoft.com/office/powerpoint/2010/main" val="13749655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ubble Number Layout">
    <p:bg>
      <p:bgPr>
        <a:solidFill>
          <a:schemeClr val="accent1"/>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CE038D76-C98B-C544-C8F5-98AA9AC6A8F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4" name="Footer Placeholder 4">
            <a:extLst>
              <a:ext uri="{FF2B5EF4-FFF2-40B4-BE49-F238E27FC236}">
                <a16:creationId xmlns:a16="http://schemas.microsoft.com/office/drawing/2014/main" id="{829F6992-15C0-D5E2-DF06-F2FB7C92210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7" name="Slide Number Placeholder 5">
            <a:extLst>
              <a:ext uri="{FF2B5EF4-FFF2-40B4-BE49-F238E27FC236}">
                <a16:creationId xmlns:a16="http://schemas.microsoft.com/office/drawing/2014/main" id="{93F7E5B6-B257-640D-0A25-27F9507E69B6}"/>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Shape">
            <a:extLst>
              <a:ext uri="{FF2B5EF4-FFF2-40B4-BE49-F238E27FC236}">
                <a16:creationId xmlns:a16="http://schemas.microsoft.com/office/drawing/2014/main" id="{5BDBB369-4213-AA70-D2DD-33F4E9E1F195}"/>
              </a:ext>
            </a:extLst>
          </p:cNvPr>
          <p:cNvSpPr/>
          <p:nvPr/>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3BF27898-0ACC-24EB-589A-96F29C94157A}"/>
              </a:ext>
            </a:extLst>
          </p:cNvPr>
          <p:cNvSpPr/>
          <p:nvPr/>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62CA34BE-87A5-8F47-C395-886E6870CF67}"/>
              </a:ext>
            </a:extLst>
          </p:cNvPr>
          <p:cNvSpPr/>
          <p:nvPr/>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E432D5F8-7F62-B5A0-F3AC-814BFBEEB0ED}"/>
              </a:ext>
            </a:extLst>
          </p:cNvPr>
          <p:cNvSpPr/>
          <p:nvPr/>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FBCE3915-CF40-BF29-2DBB-D9F447CC7555}"/>
              </a:ext>
            </a:extLst>
          </p:cNvPr>
          <p:cNvSpPr/>
          <p:nvPr/>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119057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Right Aligned Photo Layout">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F51DD675-2DC4-A4BE-C624-3048A2E666B7}"/>
              </a:ext>
            </a:extLst>
          </p:cNvPr>
          <p:cNvSpPr/>
          <p:nvPr/>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A0952ED0-9FCB-B6D2-E806-E2663B8961D0}"/>
              </a:ext>
            </a:extLst>
          </p:cNvPr>
          <p:cNvSpPr/>
          <p:nvPr/>
        </p:nvSpPr>
        <p:spPr>
          <a:xfrm>
            <a:off x="600338" y="782757"/>
            <a:ext cx="6957749" cy="5061732"/>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blipFill dpi="0" rotWithShape="1">
            <a:blip r:embed="rId2">
              <a:alphaModFix amt="70000"/>
            </a:blip>
            <a:srcRect/>
            <a:stretch>
              <a:fillRect/>
            </a:stretch>
          </a:blipFill>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163828"/>
          </a:xfrm>
        </p:spPr>
        <p:txBody>
          <a:bodyPr/>
          <a:lstStyle>
            <a:lvl1pPr algn="l">
              <a:lnSpc>
                <a:spcPct val="90000"/>
              </a:lnSpc>
              <a:defRPr/>
            </a:lvl1pPr>
          </a:lstStyle>
          <a:p>
            <a:r>
              <a:rPr lang="en-US" noProof="0"/>
              <a:t>Click to edit Master title style</a:t>
            </a:r>
          </a:p>
        </p:txBody>
      </p:sp>
    </p:spTree>
    <p:extLst>
      <p:ext uri="{BB962C8B-B14F-4D97-AF65-F5344CB8AC3E}">
        <p14:creationId xmlns:p14="http://schemas.microsoft.com/office/powerpoint/2010/main" val="1162526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ubble Photo Layout">
    <p:bg>
      <p:bgPr>
        <a:solidFill>
          <a:schemeClr val="accent4"/>
        </a:solidFill>
        <a:effectLst/>
      </p:bgPr>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59728BD5-0C25-387C-A8D3-1645AD8D2F7C}"/>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9A7884F3-D430-A6C2-51B2-E1B6E85D9419}"/>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Tree>
    <p:extLst>
      <p:ext uri="{BB962C8B-B14F-4D97-AF65-F5344CB8AC3E}">
        <p14:creationId xmlns:p14="http://schemas.microsoft.com/office/powerpoint/2010/main" val="14496809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am x4">
    <p:bg>
      <p:bgPr>
        <a:solidFill>
          <a:schemeClr val="tx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21113D2-FC9F-27EC-7A45-E8F7695D1407}"/>
              </a:ext>
            </a:extLst>
          </p:cNvPr>
          <p:cNvSpPr/>
          <p:nvPr/>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AD0B836B-7152-D6F5-7044-4B3B321454F5}"/>
              </a:ext>
            </a:extLst>
          </p:cNvPr>
          <p:cNvSpPr/>
          <p:nvPr/>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65518B88-F549-D8C7-0CD2-91E7CABE5E13}"/>
              </a:ext>
            </a:extLst>
          </p:cNvPr>
          <p:cNvSpPr/>
          <p:nvPr/>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EF098B7F-7320-E28C-D4A0-9C0D6072BDA7}"/>
              </a:ext>
            </a:extLst>
          </p:cNvPr>
          <p:cNvSpPr/>
          <p:nvPr/>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6" name="Date Placeholder 3">
            <a:extLst>
              <a:ext uri="{FF2B5EF4-FFF2-40B4-BE49-F238E27FC236}">
                <a16:creationId xmlns:a16="http://schemas.microsoft.com/office/drawing/2014/main" id="{D3F14087-C251-E7D5-3CEB-B94352D84E6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8" name="Footer Placeholder 4">
            <a:extLst>
              <a:ext uri="{FF2B5EF4-FFF2-40B4-BE49-F238E27FC236}">
                <a16:creationId xmlns:a16="http://schemas.microsoft.com/office/drawing/2014/main" id="{F4B2518B-6182-8D2D-813F-AFC9F68ADA64}"/>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36D224B4-8A41-A69B-813F-9ADC38AF006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blipFill>
            <a:blip r:embed="rId2">
              <a:alphaModFix amt="70000"/>
            </a:blip>
            <a:stretch>
              <a:fillRect/>
            </a:stretch>
          </a:blipFill>
          <a:ln w="25400">
            <a:solidFill>
              <a:schemeClr val="tx1">
                <a:alpha val="70000"/>
              </a:schemeClr>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a:lvl1pPr>
          </a:lstStyle>
          <a:p>
            <a:pPr marL="0" lvl="0" indent="0" algn="ctr">
              <a:buNone/>
            </a:pPr>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 name="Title 1">
            <a:extLst>
              <a:ext uri="{FF2B5EF4-FFF2-40B4-BE49-F238E27FC236}">
                <a16:creationId xmlns:a16="http://schemas.microsoft.com/office/drawing/2014/main" id="{3734335C-F51C-31D5-364F-1D05EDE82E6E}"/>
              </a:ext>
            </a:extLst>
          </p:cNvPr>
          <p:cNvSpPr>
            <a:spLocks noGrp="1"/>
          </p:cNvSpPr>
          <p:nvPr>
            <p:ph type="title"/>
          </p:nvPr>
        </p:nvSpPr>
        <p:spPr>
          <a:xfrm>
            <a:off x="609600" y="547396"/>
            <a:ext cx="10745788" cy="114329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63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eam x8">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59D8666-7371-3C57-AFFE-49810709BDDB}"/>
              </a:ext>
            </a:extLst>
          </p:cNvPr>
          <p:cNvSpPr/>
          <p:nvPr/>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434B564B-DE03-74A6-773C-0FD4632658D1}"/>
              </a:ext>
            </a:extLst>
          </p:cNvPr>
          <p:cNvSpPr/>
          <p:nvPr/>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Shape">
            <a:extLst>
              <a:ext uri="{FF2B5EF4-FFF2-40B4-BE49-F238E27FC236}">
                <a16:creationId xmlns:a16="http://schemas.microsoft.com/office/drawing/2014/main" id="{A98F51D8-7768-BB9C-DEFD-FE6F101B538B}"/>
              </a:ext>
            </a:extLst>
          </p:cNvPr>
          <p:cNvSpPr/>
          <p:nvPr/>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824DDB7E-F583-BE45-8440-04134133EF5E}"/>
              </a:ext>
            </a:extLst>
          </p:cNvPr>
          <p:cNvSpPr/>
          <p:nvPr/>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3AB34327-1213-C6F7-069A-661286889411}"/>
              </a:ext>
            </a:extLst>
          </p:cNvPr>
          <p:cNvSpPr/>
          <p:nvPr/>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6BF1339-971D-E8EC-9A92-C646A04A9796}"/>
              </a:ext>
            </a:extLst>
          </p:cNvPr>
          <p:cNvSpPr/>
          <p:nvPr/>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Shape">
            <a:extLst>
              <a:ext uri="{FF2B5EF4-FFF2-40B4-BE49-F238E27FC236}">
                <a16:creationId xmlns:a16="http://schemas.microsoft.com/office/drawing/2014/main" id="{2C16FE32-0722-CA1D-92A1-77B7780BDE81}"/>
              </a:ext>
            </a:extLst>
          </p:cNvPr>
          <p:cNvSpPr/>
          <p:nvPr/>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A3D368EA-D182-9937-D248-E4051379E257}"/>
              </a:ext>
            </a:extLst>
          </p:cNvPr>
          <p:cNvSpPr/>
          <p:nvPr/>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Tree>
    <p:extLst>
      <p:ext uri="{BB962C8B-B14F-4D97-AF65-F5344CB8AC3E}">
        <p14:creationId xmlns:p14="http://schemas.microsoft.com/office/powerpoint/2010/main" val="33360809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is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1A52F175-2E39-E9BE-B4DF-67098DB248AA}"/>
              </a:ext>
            </a:extLst>
          </p:cNvPr>
          <p:cNvSpPr/>
          <p:nvPr/>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Shape">
            <a:extLst>
              <a:ext uri="{FF2B5EF4-FFF2-40B4-BE49-F238E27FC236}">
                <a16:creationId xmlns:a16="http://schemas.microsoft.com/office/drawing/2014/main" id="{CE3B3000-733D-1995-D39A-E659E5A429CC}"/>
              </a:ext>
            </a:extLst>
          </p:cNvPr>
          <p:cNvSpPr/>
          <p:nvPr/>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Shape">
            <a:extLst>
              <a:ext uri="{FF2B5EF4-FFF2-40B4-BE49-F238E27FC236}">
                <a16:creationId xmlns:a16="http://schemas.microsoft.com/office/drawing/2014/main" id="{F1BC0AB2-17DA-D97E-3052-DA48D80F7428}"/>
              </a:ext>
            </a:extLst>
          </p:cNvPr>
          <p:cNvSpPr/>
          <p:nvPr/>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Shape">
            <a:extLst>
              <a:ext uri="{FF2B5EF4-FFF2-40B4-BE49-F238E27FC236}">
                <a16:creationId xmlns:a16="http://schemas.microsoft.com/office/drawing/2014/main" id="{C860490F-E3DB-3E9F-0AC6-F04949DC59C3}"/>
              </a:ext>
            </a:extLst>
          </p:cNvPr>
          <p:cNvSpPr/>
          <p:nvPr/>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Shape">
            <a:extLst>
              <a:ext uri="{FF2B5EF4-FFF2-40B4-BE49-F238E27FC236}">
                <a16:creationId xmlns:a16="http://schemas.microsoft.com/office/drawing/2014/main" id="{522E5778-EA03-EFC4-08AA-ECB1C07ED56E}"/>
              </a:ext>
            </a:extLst>
          </p:cNvPr>
          <p:cNvSpPr/>
          <p:nvPr/>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Shape">
            <a:extLst>
              <a:ext uri="{FF2B5EF4-FFF2-40B4-BE49-F238E27FC236}">
                <a16:creationId xmlns:a16="http://schemas.microsoft.com/office/drawing/2014/main" id="{EEA0BE49-92E1-A1A3-40E0-DDAA5511F637}"/>
              </a:ext>
            </a:extLst>
          </p:cNvPr>
          <p:cNvSpPr/>
          <p:nvPr/>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DF15F1EC-1D2B-FF49-7785-26BC7083A07C}"/>
              </a:ext>
            </a:extLst>
          </p:cNvPr>
          <p:cNvSpPr/>
          <p:nvPr/>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E3FDD69-3D60-CF6B-97A3-7B2C1AE3100A}"/>
              </a:ext>
            </a:extLst>
          </p:cNvPr>
          <p:cNvSpPr/>
          <p:nvPr/>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Shape">
            <a:extLst>
              <a:ext uri="{FF2B5EF4-FFF2-40B4-BE49-F238E27FC236}">
                <a16:creationId xmlns:a16="http://schemas.microsoft.com/office/drawing/2014/main" id="{E3BB1E5B-DA10-B332-D4B8-D551C3053C53}"/>
              </a:ext>
            </a:extLst>
          </p:cNvPr>
          <p:cNvSpPr/>
          <p:nvPr/>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Shape">
            <a:extLst>
              <a:ext uri="{FF2B5EF4-FFF2-40B4-BE49-F238E27FC236}">
                <a16:creationId xmlns:a16="http://schemas.microsoft.com/office/drawing/2014/main" id="{8D887B7F-9EBA-E7B8-64CE-5EAB1DF08E19}"/>
              </a:ext>
            </a:extLst>
          </p:cNvPr>
          <p:cNvSpPr/>
          <p:nvPr/>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5AC86C31-7E67-B4EC-1AE0-291ED77F2214}"/>
              </a:ext>
            </a:extLst>
          </p:cNvPr>
          <p:cNvSpPr/>
          <p:nvPr/>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Shape">
            <a:extLst>
              <a:ext uri="{FF2B5EF4-FFF2-40B4-BE49-F238E27FC236}">
                <a16:creationId xmlns:a16="http://schemas.microsoft.com/office/drawing/2014/main" id="{A7BF8E2B-5184-B584-D484-7D82C9DA6C41}"/>
              </a:ext>
            </a:extLst>
          </p:cNvPr>
          <p:cNvSpPr/>
          <p:nvPr/>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Shape">
            <a:extLst>
              <a:ext uri="{FF2B5EF4-FFF2-40B4-BE49-F238E27FC236}">
                <a16:creationId xmlns:a16="http://schemas.microsoft.com/office/drawing/2014/main" id="{9E808B73-94D7-57E7-3837-3DA718162E5B}"/>
              </a:ext>
            </a:extLst>
          </p:cNvPr>
          <p:cNvSpPr/>
          <p:nvPr/>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Shape">
            <a:extLst>
              <a:ext uri="{FF2B5EF4-FFF2-40B4-BE49-F238E27FC236}">
                <a16:creationId xmlns:a16="http://schemas.microsoft.com/office/drawing/2014/main" id="{F340E0DF-98FD-EA55-7B4B-8E58FC5CFCDA}"/>
              </a:ext>
            </a:extLst>
          </p:cNvPr>
          <p:cNvSpPr/>
          <p:nvPr/>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Shape">
            <a:extLst>
              <a:ext uri="{FF2B5EF4-FFF2-40B4-BE49-F238E27FC236}">
                <a16:creationId xmlns:a16="http://schemas.microsoft.com/office/drawing/2014/main" id="{1F52D7F5-AD34-C5B1-EEA2-F711AD3A8C3F}"/>
              </a:ext>
            </a:extLst>
          </p:cNvPr>
          <p:cNvSpPr/>
          <p:nvPr/>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Shape">
            <a:extLst>
              <a:ext uri="{FF2B5EF4-FFF2-40B4-BE49-F238E27FC236}">
                <a16:creationId xmlns:a16="http://schemas.microsoft.com/office/drawing/2014/main" id="{A4889AFC-C17E-6AF6-25D9-F977ACD04A9D}"/>
              </a:ext>
            </a:extLst>
          </p:cNvPr>
          <p:cNvSpPr/>
          <p:nvPr/>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Shape">
            <a:extLst>
              <a:ext uri="{FF2B5EF4-FFF2-40B4-BE49-F238E27FC236}">
                <a16:creationId xmlns:a16="http://schemas.microsoft.com/office/drawing/2014/main" id="{5E0F6889-9671-EA56-B88B-DBA6C149062C}"/>
              </a:ext>
            </a:extLst>
          </p:cNvPr>
          <p:cNvSpPr/>
          <p:nvPr/>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Shape">
            <a:extLst>
              <a:ext uri="{FF2B5EF4-FFF2-40B4-BE49-F238E27FC236}">
                <a16:creationId xmlns:a16="http://schemas.microsoft.com/office/drawing/2014/main" id="{44CB8F8B-1D14-EA9D-117E-79BB0DB776E9}"/>
              </a:ext>
            </a:extLst>
          </p:cNvPr>
          <p:cNvSpPr/>
          <p:nvPr/>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Shape">
            <a:extLst>
              <a:ext uri="{FF2B5EF4-FFF2-40B4-BE49-F238E27FC236}">
                <a16:creationId xmlns:a16="http://schemas.microsoft.com/office/drawing/2014/main" id="{9D8D9DEA-F6DA-EFDC-5DDF-946728969392}"/>
              </a:ext>
            </a:extLst>
          </p:cNvPr>
          <p:cNvSpPr/>
          <p:nvPr/>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Shape">
            <a:extLst>
              <a:ext uri="{FF2B5EF4-FFF2-40B4-BE49-F238E27FC236}">
                <a16:creationId xmlns:a16="http://schemas.microsoft.com/office/drawing/2014/main" id="{5B83F600-A2A8-FC3E-235C-F63589027CEC}"/>
              </a:ext>
            </a:extLst>
          </p:cNvPr>
          <p:cNvSpPr/>
          <p:nvPr/>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Tree>
    <p:extLst>
      <p:ext uri="{BB962C8B-B14F-4D97-AF65-F5344CB8AC3E}">
        <p14:creationId xmlns:p14="http://schemas.microsoft.com/office/powerpoint/2010/main" val="2667257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meline">
    <p:bg>
      <p:bgPr>
        <a:solidFill>
          <a:schemeClr val="accent3"/>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240ABBF-9F6E-51C2-3600-798F3A8C4868}"/>
              </a:ext>
            </a:extLst>
          </p:cNvPr>
          <p:cNvSpPr/>
          <p:nvPr/>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724FD7F3-2232-7463-6613-3EF2344BD063}"/>
              </a:ext>
            </a:extLst>
          </p:cNvPr>
          <p:cNvSpPr/>
          <p:nvPr/>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234E24BE-6EC9-C62B-1B5F-EBE5C279EF38}"/>
              </a:ext>
            </a:extLst>
          </p:cNvPr>
          <p:cNvSpPr/>
          <p:nvPr/>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F4987345-5BC3-6B09-35D1-118625B93B26}"/>
              </a:ext>
            </a:extLst>
          </p:cNvPr>
          <p:cNvSpPr/>
          <p:nvPr/>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D24F97D8-E25C-583D-72FF-A9AD2A77A71F}"/>
              </a:ext>
            </a:extLst>
          </p:cNvPr>
          <p:cNvSpPr/>
          <p:nvPr/>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482298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3" name="Date Placeholder 3">
            <a:extLst>
              <a:ext uri="{FF2B5EF4-FFF2-40B4-BE49-F238E27FC236}">
                <a16:creationId xmlns:a16="http://schemas.microsoft.com/office/drawing/2014/main" id="{9DA50BB5-0CDF-8326-B539-116EEDE9A821}"/>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a:p>
        </p:txBody>
      </p:sp>
      <p:sp>
        <p:nvSpPr>
          <p:cNvPr id="6" name="Footer Placeholder 4">
            <a:extLst>
              <a:ext uri="{FF2B5EF4-FFF2-40B4-BE49-F238E27FC236}">
                <a16:creationId xmlns:a16="http://schemas.microsoft.com/office/drawing/2014/main" id="{0ED2B6BE-7306-4450-4F60-585913F449E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8" name="Slide Number Placeholder 5">
            <a:extLst>
              <a:ext uri="{FF2B5EF4-FFF2-40B4-BE49-F238E27FC236}">
                <a16:creationId xmlns:a16="http://schemas.microsoft.com/office/drawing/2014/main" id="{FE738144-732E-DED6-70A4-61C7A10E3A6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67082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3">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DFC2B7-3FD6-65F4-7B37-B3EADEF6E95A}"/>
              </a:ext>
            </a:extLst>
          </p:cNvPr>
          <p:cNvGrpSpPr/>
          <p:nvPr/>
        </p:nvGrpSpPr>
        <p:grpSpPr>
          <a:xfrm>
            <a:off x="365760" y="366348"/>
            <a:ext cx="4886768" cy="6125303"/>
            <a:chOff x="521210" y="647905"/>
            <a:chExt cx="11365967" cy="5565740"/>
          </a:xfrm>
        </p:grpSpPr>
        <p:sp>
          <p:nvSpPr>
            <p:cNvPr id="5" name="Shape 4">
              <a:extLst>
                <a:ext uri="{FF2B5EF4-FFF2-40B4-BE49-F238E27FC236}">
                  <a16:creationId xmlns:a16="http://schemas.microsoft.com/office/drawing/2014/main" id="{8E7E76F0-876E-D9DA-9F7E-813DDD4969FC}"/>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6" name="Shape 3">
              <a:extLst>
                <a:ext uri="{FF2B5EF4-FFF2-40B4-BE49-F238E27FC236}">
                  <a16:creationId xmlns:a16="http://schemas.microsoft.com/office/drawing/2014/main" id="{6A669F55-DC0D-FD13-B596-FA84AAC8B803}"/>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grpSp>
        <p:nvGrpSpPr>
          <p:cNvPr id="7" name="Group 6">
            <a:extLst>
              <a:ext uri="{FF2B5EF4-FFF2-40B4-BE49-F238E27FC236}">
                <a16:creationId xmlns:a16="http://schemas.microsoft.com/office/drawing/2014/main" id="{57F24906-AE7E-6354-BEF6-653E4278B8E2}"/>
              </a:ext>
            </a:extLst>
          </p:cNvPr>
          <p:cNvGrpSpPr/>
          <p:nvPr userDrawn="1"/>
        </p:nvGrpSpPr>
        <p:grpSpPr>
          <a:xfrm>
            <a:off x="365760" y="366348"/>
            <a:ext cx="4886768" cy="6125303"/>
            <a:chOff x="521210" y="647905"/>
            <a:chExt cx="11365967" cy="5565740"/>
          </a:xfrm>
        </p:grpSpPr>
        <p:sp>
          <p:nvSpPr>
            <p:cNvPr id="8" name="Shape 2">
              <a:extLst>
                <a:ext uri="{FF2B5EF4-FFF2-40B4-BE49-F238E27FC236}">
                  <a16:creationId xmlns:a16="http://schemas.microsoft.com/office/drawing/2014/main" id="{97863BD0-3668-62B2-C6F4-BD77D371C35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A731F6E5-8C9E-C424-E6F3-6E6FC4DD5464}"/>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93539" y="4661253"/>
            <a:ext cx="4235821" cy="1380744"/>
          </a:xfrm>
        </p:spPr>
        <p:txBody>
          <a:bodyPr anchor="b">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93540" y="603504"/>
            <a:ext cx="4235821" cy="3739896"/>
          </a:xfrm>
        </p:spPr>
        <p:txBody>
          <a:bodyPr anchor="t">
            <a:normAutofit/>
          </a:bodyPr>
          <a:lstStyle>
            <a:lvl1pPr algn="l">
              <a:defRPr sz="5200">
                <a:solidFill>
                  <a:schemeClr val="tx1"/>
                </a:solidFill>
              </a:defRPr>
            </a:lvl1pPr>
          </a:lstStyle>
          <a:p>
            <a:r>
              <a:rPr lang="en-US"/>
              <a:t>Click to edit Master title style</a:t>
            </a:r>
          </a:p>
        </p:txBody>
      </p:sp>
    </p:spTree>
    <p:extLst>
      <p:ext uri="{BB962C8B-B14F-4D97-AF65-F5344CB8AC3E}">
        <p14:creationId xmlns:p14="http://schemas.microsoft.com/office/powerpoint/2010/main" val="39373456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BF10461-2A6D-BD12-B1D7-5A73DDD367A8}"/>
              </a:ext>
            </a:extLst>
          </p:cNvPr>
          <p:cNvSpPr/>
          <p:nvPr/>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 name="Date Placeholder 3">
            <a:extLst>
              <a:ext uri="{FF2B5EF4-FFF2-40B4-BE49-F238E27FC236}">
                <a16:creationId xmlns:a16="http://schemas.microsoft.com/office/drawing/2014/main" id="{48D80B0B-C3CA-649C-CED8-1D2B3319B519}"/>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a:p>
        </p:txBody>
      </p:sp>
      <p:sp>
        <p:nvSpPr>
          <p:cNvPr id="6" name="Footer Placeholder 4">
            <a:extLst>
              <a:ext uri="{FF2B5EF4-FFF2-40B4-BE49-F238E27FC236}">
                <a16:creationId xmlns:a16="http://schemas.microsoft.com/office/drawing/2014/main" id="{AB028C86-DA98-C5EF-E7CB-3821E07C197F}"/>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8" name="Slide Number Placeholder 5">
            <a:extLst>
              <a:ext uri="{FF2B5EF4-FFF2-40B4-BE49-F238E27FC236}">
                <a16:creationId xmlns:a16="http://schemas.microsoft.com/office/drawing/2014/main" id="{0374C076-46DF-FAD4-EF64-7DD74A58A64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1073436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Left Aligned Photo Layout">
    <p:bg>
      <p:bgPr>
        <a:solidFill>
          <a:schemeClr val="accent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7EB222B-6CF5-9486-E495-4BBCFBA5DEE9}"/>
              </a:ext>
            </a:extLst>
          </p:cNvPr>
          <p:cNvSpPr/>
          <p:nvPr/>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FEBC754-F0A8-F9F6-F804-7081E078D8F5}"/>
              </a:ext>
            </a:extLst>
          </p:cNvPr>
          <p:cNvSpPr/>
          <p:nvPr/>
        </p:nvSpPr>
        <p:spPr>
          <a:xfrm>
            <a:off x="5196524" y="838200"/>
            <a:ext cx="6114430" cy="49149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blipFill>
            <a:blip r:embed="rId2">
              <a:alphaModFix amt="70000"/>
            </a:blip>
            <a:stretch>
              <a:fillRect/>
            </a:stretch>
          </a:blip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Tree>
    <p:extLst>
      <p:ext uri="{BB962C8B-B14F-4D97-AF65-F5344CB8AC3E}">
        <p14:creationId xmlns:p14="http://schemas.microsoft.com/office/powerpoint/2010/main" val="28910350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301750"/>
            <a:ext cx="4289552" cy="1567157"/>
          </a:xfrm>
        </p:spPr>
        <p:txBody>
          <a:bodyPr anchor="b">
            <a:noAutofit/>
          </a:bodyPr>
          <a:lstStyle>
            <a:lvl1pPr marL="0" indent="0" algn="l">
              <a:lnSpc>
                <a:spcPct val="90000"/>
              </a:lnSpc>
              <a:defRPr sz="6000"/>
            </a:lvl1pPr>
          </a:lstStyle>
          <a:p>
            <a:r>
              <a:rPr lang="en-US" noProof="0"/>
              <a:t>Click to edit Master title style</a:t>
            </a:r>
          </a:p>
        </p:txBody>
      </p:sp>
    </p:spTree>
    <p:extLst>
      <p:ext uri="{BB962C8B-B14F-4D97-AF65-F5344CB8AC3E}">
        <p14:creationId xmlns:p14="http://schemas.microsoft.com/office/powerpoint/2010/main" val="262852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Photo 2">
    <p:bg>
      <p:bgPr>
        <a:solidFill>
          <a:schemeClr val="accent4"/>
        </a:solidFill>
        <a:effectLst/>
      </p:bgPr>
    </p:bg>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01ACD100-D00B-FAE7-049E-0C8300DA8691}"/>
              </a:ext>
            </a:extLst>
          </p:cNvPr>
          <p:cNvSpPr/>
          <p:nvPr userDrawn="1"/>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70B3CA8F-62B5-2F0F-6A0B-1D169D1A2C0C}"/>
              </a:ext>
            </a:extLst>
          </p:cNvPr>
          <p:cNvSpPr/>
          <p:nvPr/>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Picture Placeholder 9">
            <a:extLst>
              <a:ext uri="{FF2B5EF4-FFF2-40B4-BE49-F238E27FC236}">
                <a16:creationId xmlns:a16="http://schemas.microsoft.com/office/drawing/2014/main" id="{FEB323EE-D6C6-19B8-D801-5AB677FF474E}"/>
              </a:ext>
            </a:extLst>
          </p:cNvPr>
          <p:cNvSpPr>
            <a:spLocks noGrp="1" noChangeAspect="1"/>
          </p:cNvSpPr>
          <p:nvPr>
            <p:ph type="pic" sz="quarter" idx="14"/>
          </p:nvPr>
        </p:nvSpPr>
        <p:spPr>
          <a:xfrm>
            <a:off x="611674"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a:t>Click to edit Master title style</a:t>
            </a:r>
          </a:p>
        </p:txBody>
      </p:sp>
    </p:spTree>
    <p:extLst>
      <p:ext uri="{BB962C8B-B14F-4D97-AF65-F5344CB8AC3E}">
        <p14:creationId xmlns:p14="http://schemas.microsoft.com/office/powerpoint/2010/main" val="171331184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Photo 3">
    <p:bg>
      <p:bgPr>
        <a:solidFill>
          <a:schemeClr val="accent4"/>
        </a:solidFill>
        <a:effectLst/>
      </p:bgPr>
    </p:bg>
    <p:spTree>
      <p:nvGrpSpPr>
        <p:cNvPr id="1" name=""/>
        <p:cNvGrpSpPr/>
        <p:nvPr/>
      </p:nvGrpSpPr>
      <p:grpSpPr>
        <a:xfrm>
          <a:off x="0" y="0"/>
          <a:ext cx="0" cy="0"/>
          <a:chOff x="0" y="0"/>
          <a:chExt cx="0" cy="0"/>
        </a:xfrm>
      </p:grpSpPr>
      <p:sp>
        <p:nvSpPr>
          <p:cNvPr id="6" name="Shape 2">
            <a:extLst>
              <a:ext uri="{FF2B5EF4-FFF2-40B4-BE49-F238E27FC236}">
                <a16:creationId xmlns:a16="http://schemas.microsoft.com/office/drawing/2014/main" id="{D2CFAC40-94DE-9384-508D-E607D334EEC4}"/>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 name="Shape 1">
            <a:extLst>
              <a:ext uri="{FF2B5EF4-FFF2-40B4-BE49-F238E27FC236}">
                <a16:creationId xmlns:a16="http://schemas.microsoft.com/office/drawing/2014/main" id="{F2D97C88-8E9F-E89C-85B9-9D32547B783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1F31A56C-894E-5B3B-E641-9ACE0EB9F518}"/>
              </a:ext>
            </a:extLst>
          </p:cNvPr>
          <p:cNvSpPr>
            <a:spLocks noGrp="1" noChangeAspect="1"/>
          </p:cNvSpPr>
          <p:nvPr>
            <p:ph type="pic" sz="quarter" idx="10"/>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a:t>Click to edit Master title style</a:t>
            </a:r>
          </a:p>
        </p:txBody>
      </p:sp>
    </p:spTree>
    <p:extLst>
      <p:ext uri="{BB962C8B-B14F-4D97-AF65-F5344CB8AC3E}">
        <p14:creationId xmlns:p14="http://schemas.microsoft.com/office/powerpoint/2010/main" val="248309285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5384CD1B-BEBF-20C3-D9CC-202326B65D98}"/>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0" name="Freeform: Shape 29">
            <a:extLst>
              <a:ext uri="{FF2B5EF4-FFF2-40B4-BE49-F238E27FC236}">
                <a16:creationId xmlns:a16="http://schemas.microsoft.com/office/drawing/2014/main" id="{79F4C936-6311-527D-240B-267EA207AEC0}"/>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nvGrpSpPr>
          <p:cNvPr id="15" name="Group 14">
            <a:extLst>
              <a:ext uri="{FF2B5EF4-FFF2-40B4-BE49-F238E27FC236}">
                <a16:creationId xmlns:a16="http://schemas.microsoft.com/office/drawing/2014/main" id="{55367A97-AEB2-9AF7-5C5B-2A00F20E3FDA}"/>
              </a:ext>
            </a:extLst>
          </p:cNvPr>
          <p:cNvGrpSpPr/>
          <p:nvPr/>
        </p:nvGrpSpPr>
        <p:grpSpPr>
          <a:xfrm>
            <a:off x="8738339" y="3790309"/>
            <a:ext cx="2626859" cy="2662693"/>
            <a:chOff x="9335008" y="164592"/>
            <a:chExt cx="6042545" cy="6124973"/>
          </a:xfrm>
        </p:grpSpPr>
        <p:sp>
          <p:nvSpPr>
            <p:cNvPr id="16" name="Shape">
              <a:extLst>
                <a:ext uri="{FF2B5EF4-FFF2-40B4-BE49-F238E27FC236}">
                  <a16:creationId xmlns:a16="http://schemas.microsoft.com/office/drawing/2014/main" id="{9738CBA5-3ACC-F456-94CC-540E5A8BD3B8}"/>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bg1"/>
                </a:solidFill>
                <a:latin typeface="Karla"/>
                <a:ea typeface="Karla"/>
                <a:cs typeface="Karla"/>
                <a:sym typeface="Karla"/>
              </a:endParaRPr>
            </a:p>
          </p:txBody>
        </p:sp>
        <p:sp>
          <p:nvSpPr>
            <p:cNvPr id="17" name="Shape">
              <a:extLst>
                <a:ext uri="{FF2B5EF4-FFF2-40B4-BE49-F238E27FC236}">
                  <a16:creationId xmlns:a16="http://schemas.microsoft.com/office/drawing/2014/main" id="{CF2AC27A-02F2-AF40-F05E-4475C1F66385}"/>
                </a:ext>
              </a:extLst>
            </p:cNvPr>
            <p:cNvSpPr/>
            <p:nvPr/>
          </p:nvSpPr>
          <p:spPr>
            <a:xfrm>
              <a:off x="9335008" y="164592"/>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bg1"/>
                </a:solidFill>
                <a:latin typeface="Karla"/>
                <a:ea typeface="Karla"/>
                <a:cs typeface="Karla"/>
                <a:sym typeface="Karla"/>
              </a:endParaRPr>
            </a:p>
          </p:txBody>
        </p:sp>
      </p:grpSp>
      <p:sp>
        <p:nvSpPr>
          <p:cNvPr id="28" name="Freeform: Shape 27">
            <a:extLst>
              <a:ext uri="{FF2B5EF4-FFF2-40B4-BE49-F238E27FC236}">
                <a16:creationId xmlns:a16="http://schemas.microsoft.com/office/drawing/2014/main" id="{811A618F-D6C9-16E2-B1B3-9F4F294C370B}"/>
              </a:ext>
            </a:extLst>
          </p:cNvPr>
          <p:cNvSpPr/>
          <p:nvPr/>
        </p:nvSpPr>
        <p:spPr>
          <a:xfrm>
            <a:off x="8537781" y="-104170"/>
            <a:ext cx="1741442" cy="1347833"/>
          </a:xfrm>
          <a:custGeom>
            <a:avLst/>
            <a:gdLst>
              <a:gd name="connsiteX0" fmla="*/ 143432 w 1741442"/>
              <a:gd name="connsiteY0" fmla="*/ 0 h 1347833"/>
              <a:gd name="connsiteX1" fmla="*/ 1598010 w 1741442"/>
              <a:gd name="connsiteY1" fmla="*/ 0 h 1347833"/>
              <a:gd name="connsiteX2" fmla="*/ 1673016 w 1741442"/>
              <a:gd name="connsiteY2" fmla="*/ 138188 h 1347833"/>
              <a:gd name="connsiteX3" fmla="*/ 1741442 w 1741442"/>
              <a:gd name="connsiteY3" fmla="*/ 477112 h 1347833"/>
              <a:gd name="connsiteX4" fmla="*/ 870721 w 1741442"/>
              <a:gd name="connsiteY4" fmla="*/ 1347833 h 1347833"/>
              <a:gd name="connsiteX5" fmla="*/ 0 w 1741442"/>
              <a:gd name="connsiteY5" fmla="*/ 477112 h 1347833"/>
              <a:gd name="connsiteX6" fmla="*/ 68426 w 1741442"/>
              <a:gd name="connsiteY6" fmla="*/ 138188 h 134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347833">
                <a:moveTo>
                  <a:pt x="143432" y="0"/>
                </a:moveTo>
                <a:lnTo>
                  <a:pt x="1598010" y="0"/>
                </a:lnTo>
                <a:lnTo>
                  <a:pt x="1673016" y="138188"/>
                </a:lnTo>
                <a:cubicBezTo>
                  <a:pt x="1717077" y="242360"/>
                  <a:pt x="1741442" y="356891"/>
                  <a:pt x="1741442" y="477112"/>
                </a:cubicBezTo>
                <a:cubicBezTo>
                  <a:pt x="1741442" y="957998"/>
                  <a:pt x="1351607" y="1347833"/>
                  <a:pt x="870721" y="1347833"/>
                </a:cubicBezTo>
                <a:cubicBezTo>
                  <a:pt x="389835" y="1347833"/>
                  <a:pt x="0" y="957998"/>
                  <a:pt x="0" y="477112"/>
                </a:cubicBezTo>
                <a:cubicBezTo>
                  <a:pt x="0" y="356891"/>
                  <a:pt x="24365" y="242360"/>
                  <a:pt x="68426" y="138188"/>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6" name="Freeform: Shape 25">
            <a:extLst>
              <a:ext uri="{FF2B5EF4-FFF2-40B4-BE49-F238E27FC236}">
                <a16:creationId xmlns:a16="http://schemas.microsoft.com/office/drawing/2014/main" id="{EEFA0AD8-6D5E-B609-CA60-874355FC76F6}"/>
              </a:ext>
            </a:extLst>
          </p:cNvPr>
          <p:cNvSpPr/>
          <p:nvPr/>
        </p:nvSpPr>
        <p:spPr>
          <a:xfrm>
            <a:off x="8510603" y="-104170"/>
            <a:ext cx="1741442" cy="1296529"/>
          </a:xfrm>
          <a:custGeom>
            <a:avLst/>
            <a:gdLst>
              <a:gd name="connsiteX0" fmla="*/ 115585 w 1741442"/>
              <a:gd name="connsiteY0" fmla="*/ 0 h 1296529"/>
              <a:gd name="connsiteX1" fmla="*/ 1625857 w 1741442"/>
              <a:gd name="connsiteY1" fmla="*/ 0 h 1296529"/>
              <a:gd name="connsiteX2" fmla="*/ 1673016 w 1741442"/>
              <a:gd name="connsiteY2" fmla="*/ 86884 h 1296529"/>
              <a:gd name="connsiteX3" fmla="*/ 1741442 w 1741442"/>
              <a:gd name="connsiteY3" fmla="*/ 425808 h 1296529"/>
              <a:gd name="connsiteX4" fmla="*/ 870721 w 1741442"/>
              <a:gd name="connsiteY4" fmla="*/ 1296529 h 1296529"/>
              <a:gd name="connsiteX5" fmla="*/ 0 w 1741442"/>
              <a:gd name="connsiteY5" fmla="*/ 425808 h 1296529"/>
              <a:gd name="connsiteX6" fmla="*/ 68426 w 1741442"/>
              <a:gd name="connsiteY6" fmla="*/ 86884 h 129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296529">
                <a:moveTo>
                  <a:pt x="115585" y="0"/>
                </a:moveTo>
                <a:lnTo>
                  <a:pt x="1625857" y="0"/>
                </a:lnTo>
                <a:lnTo>
                  <a:pt x="1673016" y="86884"/>
                </a:lnTo>
                <a:cubicBezTo>
                  <a:pt x="1717077" y="191056"/>
                  <a:pt x="1741442" y="305587"/>
                  <a:pt x="1741442" y="425808"/>
                </a:cubicBezTo>
                <a:cubicBezTo>
                  <a:pt x="1741442" y="906694"/>
                  <a:pt x="1351607" y="1296529"/>
                  <a:pt x="870721" y="1296529"/>
                </a:cubicBezTo>
                <a:cubicBezTo>
                  <a:pt x="389835" y="1296529"/>
                  <a:pt x="0" y="906694"/>
                  <a:pt x="0" y="425808"/>
                </a:cubicBezTo>
                <a:cubicBezTo>
                  <a:pt x="0" y="305587"/>
                  <a:pt x="24365" y="191056"/>
                  <a:pt x="68426" y="86884"/>
                </a:cubicBezTo>
                <a:close/>
              </a:path>
            </a:pathLst>
          </a:cu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40D7B06C-E121-C22D-3A98-EC32A3661E43}"/>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9" name="Footer Placeholder 4">
            <a:extLst>
              <a:ext uri="{FF2B5EF4-FFF2-40B4-BE49-F238E27FC236}">
                <a16:creationId xmlns:a16="http://schemas.microsoft.com/office/drawing/2014/main" id="{841E953F-40BB-B988-C54B-D94562B1303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0" name="Slide Number Placeholder 5">
            <a:extLst>
              <a:ext uri="{FF2B5EF4-FFF2-40B4-BE49-F238E27FC236}">
                <a16:creationId xmlns:a16="http://schemas.microsoft.com/office/drawing/2014/main" id="{B6F5D0C4-4561-F889-5460-953A52C4FFBC}"/>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Tree>
    <p:extLst>
      <p:ext uri="{BB962C8B-B14F-4D97-AF65-F5344CB8AC3E}">
        <p14:creationId xmlns:p14="http://schemas.microsoft.com/office/powerpoint/2010/main" val="326372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7" y="548640"/>
            <a:ext cx="10966705"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966706"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3">
            <a:extLst>
              <a:ext uri="{FF2B5EF4-FFF2-40B4-BE49-F238E27FC236}">
                <a16:creationId xmlns:a16="http://schemas.microsoft.com/office/drawing/2014/main" id="{33DF0476-5166-41FD-C225-49439DCDAFD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3" name="Footer Placeholder 4">
            <a:extLst>
              <a:ext uri="{FF2B5EF4-FFF2-40B4-BE49-F238E27FC236}">
                <a16:creationId xmlns:a16="http://schemas.microsoft.com/office/drawing/2014/main" id="{A69E184B-1B22-9BF1-2582-DB91379B44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4" name="Slide Number Placeholder 5">
            <a:extLst>
              <a:ext uri="{FF2B5EF4-FFF2-40B4-BE49-F238E27FC236}">
                <a16:creationId xmlns:a16="http://schemas.microsoft.com/office/drawing/2014/main" id="{34EE38FC-102D-E92F-9B25-3E95395CCB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222770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38" r:id="rId41"/>
    <p:sldLayoutId id="2147483817" r:id="rId42"/>
    <p:sldLayoutId id="2147483818" r:id="rId43"/>
    <p:sldLayoutId id="2147483819" r:id="rId44"/>
    <p:sldLayoutId id="2147483820" r:id="rId45"/>
    <p:sldLayoutId id="2147483821" r:id="rId46"/>
    <p:sldLayoutId id="2147483822" r:id="rId47"/>
    <p:sldLayoutId id="2147483823" r:id="rId48"/>
    <p:sldLayoutId id="2147483824" r:id="rId49"/>
    <p:sldLayoutId id="2147483825" r:id="rId50"/>
    <p:sldLayoutId id="2147483826" r:id="rId51"/>
    <p:sldLayoutId id="2147483827" r:id="rId52"/>
    <p:sldLayoutId id="2147483828" r:id="rId53"/>
    <p:sldLayoutId id="2147483829" r:id="rId54"/>
    <p:sldLayoutId id="2147483830" r:id="rId55"/>
    <p:sldLayoutId id="2147483831" r:id="rId56"/>
    <p:sldLayoutId id="2147483832" r:id="rId57"/>
    <p:sldLayoutId id="2147483833" r:id="rId58"/>
    <p:sldLayoutId id="2147483834" r:id="rId59"/>
    <p:sldLayoutId id="2147483835" r:id="rId60"/>
    <p:sldLayoutId id="2147483836" r:id="rId61"/>
    <p:sldLayoutId id="2147483837" r:id="rId62"/>
  </p:sldLayoutIdLst>
  <p:hf sldNum="0" hdr="0" ft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FB8F43-8728-79C3-F009-8C85292A582D}"/>
              </a:ext>
            </a:extLst>
          </p:cNvPr>
          <p:cNvSpPr>
            <a:spLocks noGrp="1"/>
          </p:cNvSpPr>
          <p:nvPr>
            <p:ph type="subTitle" idx="1"/>
          </p:nvPr>
        </p:nvSpPr>
        <p:spPr>
          <a:xfrm>
            <a:off x="2303357" y="4698102"/>
            <a:ext cx="7378979" cy="1014984"/>
          </a:xfrm>
        </p:spPr>
        <p:txBody>
          <a:bodyPr anchor="t">
            <a:normAutofit/>
          </a:bodyPr>
          <a:lstStyle/>
          <a:p>
            <a:r>
              <a:rPr lang="en-US"/>
              <a:t>Integrating machine learning workflows with diverse cloud platforms</a:t>
            </a:r>
          </a:p>
        </p:txBody>
      </p:sp>
      <p:sp>
        <p:nvSpPr>
          <p:cNvPr id="3" name="Title 2">
            <a:extLst>
              <a:ext uri="{FF2B5EF4-FFF2-40B4-BE49-F238E27FC236}">
                <a16:creationId xmlns:a16="http://schemas.microsoft.com/office/drawing/2014/main" id="{78E87B8F-C459-5E05-6F87-8A94C7BE5227}"/>
              </a:ext>
            </a:extLst>
          </p:cNvPr>
          <p:cNvSpPr>
            <a:spLocks noGrp="1"/>
          </p:cNvSpPr>
          <p:nvPr>
            <p:ph type="ctrTitle"/>
          </p:nvPr>
        </p:nvSpPr>
        <p:spPr>
          <a:xfrm>
            <a:off x="974845" y="935203"/>
            <a:ext cx="10036005" cy="3592629"/>
          </a:xfrm>
        </p:spPr>
        <p:txBody>
          <a:bodyPr anchor="b">
            <a:normAutofit/>
          </a:bodyPr>
          <a:lstStyle/>
          <a:p>
            <a:r>
              <a:rPr lang="en-US"/>
              <a:t>MLOps: Practices and Platforms (Open Source, AWS, Azure)</a:t>
            </a:r>
          </a:p>
        </p:txBody>
      </p:sp>
    </p:spTree>
    <p:extLst>
      <p:ext uri="{BB962C8B-B14F-4D97-AF65-F5344CB8AC3E}">
        <p14:creationId xmlns:p14="http://schemas.microsoft.com/office/powerpoint/2010/main" val="6838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700"/>
                                        <p:tgtEl>
                                          <p:spTgt spid="2">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loud computing concept isolated on white background">
            <a:extLst>
              <a:ext uri="{FF2B5EF4-FFF2-40B4-BE49-F238E27FC236}">
                <a16:creationId xmlns:a16="http://schemas.microsoft.com/office/drawing/2014/main" id="{A79D4029-057A-4D55-940C-1A83A6349469}"/>
              </a:ext>
            </a:extLst>
          </p:cNvPr>
          <p:cNvPicPr>
            <a:picLocks noGrp="1" noChangeAspect="1"/>
          </p:cNvPicPr>
          <p:nvPr>
            <p:ph type="pic" sz="quarter" idx="13"/>
          </p:nvPr>
        </p:nvPicPr>
        <p:blipFill>
          <a:blip r:embed="rId3"/>
          <a:srcRect l="22777" r="24797"/>
          <a:stretch>
            <a:fillRect/>
          </a:stretch>
        </p:blipFill>
        <p:spPr>
          <a:xfrm>
            <a:off x="20" y="1"/>
            <a:ext cx="4793865" cy="6858000"/>
          </a:xfrm>
          <a:prstGeom prst="rect">
            <a:avLst/>
          </a:prstGeom>
          <a:noFill/>
        </p:spPr>
      </p:pic>
      <p:sp>
        <p:nvSpPr>
          <p:cNvPr id="5" name="Content Placeholder 4">
            <a:extLst>
              <a:ext uri="{FF2B5EF4-FFF2-40B4-BE49-F238E27FC236}">
                <a16:creationId xmlns:a16="http://schemas.microsoft.com/office/drawing/2014/main" id="{F1F9800A-2A0B-BD3B-C667-87EBE2DB7A0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pPr marL="0" indent="0">
              <a:lnSpc>
                <a:spcPct val="110000"/>
              </a:lnSpc>
              <a:spcBef>
                <a:spcPts val="2500"/>
              </a:spcBef>
              <a:spcAft>
                <a:spcPts val="600"/>
              </a:spcAft>
              <a:buFont typeface="Arial" panose="020B0604020202020204" pitchFamily="34" charset="0"/>
              <a:buNone/>
            </a:pPr>
            <a:r>
              <a:rPr lang="en-US" sz="1300" b="1"/>
              <a:t>Comprehensive MLOps Suite</a:t>
            </a:r>
          </a:p>
          <a:p>
            <a:pPr marL="0" lvl="1" indent="0">
              <a:lnSpc>
                <a:spcPct val="110000"/>
              </a:lnSpc>
              <a:spcAft>
                <a:spcPts val="600"/>
              </a:spcAft>
              <a:buFont typeface="Arial" panose="020B0604020202020204" pitchFamily="34" charset="0"/>
              <a:buNone/>
            </a:pPr>
            <a:r>
              <a:rPr lang="en-US" sz="1300"/>
              <a:t>AWS provides an integrated suite of MLOps services covering the full machine learning lifecycle from data to deployment.</a:t>
            </a:r>
          </a:p>
          <a:p>
            <a:pPr marL="0" indent="0">
              <a:lnSpc>
                <a:spcPct val="110000"/>
              </a:lnSpc>
              <a:spcBef>
                <a:spcPts val="2500"/>
              </a:spcBef>
              <a:spcAft>
                <a:spcPts val="600"/>
              </a:spcAft>
              <a:buFont typeface="Arial" panose="020B0604020202020204" pitchFamily="34" charset="0"/>
              <a:buNone/>
            </a:pPr>
            <a:r>
              <a:rPr lang="en-US" sz="1300" b="1"/>
              <a:t>Amazon SageMaker Capabilities</a:t>
            </a:r>
          </a:p>
          <a:p>
            <a:pPr marL="0" lvl="1" indent="0">
              <a:lnSpc>
                <a:spcPct val="110000"/>
              </a:lnSpc>
              <a:spcAft>
                <a:spcPts val="600"/>
              </a:spcAft>
              <a:buFont typeface="Arial" panose="020B0604020202020204" pitchFamily="34" charset="0"/>
              <a:buNone/>
            </a:pPr>
            <a:r>
              <a:rPr lang="en-US" sz="1300"/>
              <a:t>SageMaker enables end-to-end machine learning workflows including model training, deployment, and monitoring.</a:t>
            </a:r>
          </a:p>
          <a:p>
            <a:pPr marL="0" indent="0">
              <a:lnSpc>
                <a:spcPct val="110000"/>
              </a:lnSpc>
              <a:spcBef>
                <a:spcPts val="2500"/>
              </a:spcBef>
              <a:spcAft>
                <a:spcPts val="600"/>
              </a:spcAft>
              <a:buFont typeface="Arial" panose="020B0604020202020204" pitchFamily="34" charset="0"/>
              <a:buNone/>
            </a:pPr>
            <a:r>
              <a:rPr lang="en-US" sz="1300" b="1"/>
              <a:t>Operational Efficiency</a:t>
            </a:r>
          </a:p>
          <a:p>
            <a:pPr marL="0" lvl="1" indent="0">
              <a:lnSpc>
                <a:spcPct val="110000"/>
              </a:lnSpc>
              <a:spcAft>
                <a:spcPts val="600"/>
              </a:spcAft>
              <a:buFont typeface="Arial" panose="020B0604020202020204" pitchFamily="34" charset="0"/>
              <a:buNone/>
            </a:pPr>
            <a:r>
              <a:rPr lang="en-US" sz="1300"/>
              <a:t>Managed services in AWS MLOps reduce operational burden while accelerating machine learning solution delivery.</a:t>
            </a:r>
          </a:p>
          <a:p>
            <a:pPr marL="0" indent="0">
              <a:lnSpc>
                <a:spcPct val="110000"/>
              </a:lnSpc>
              <a:spcBef>
                <a:spcPts val="2500"/>
              </a:spcBef>
              <a:spcAft>
                <a:spcPts val="600"/>
              </a:spcAft>
              <a:buFont typeface="Arial" panose="020B0604020202020204" pitchFamily="34" charset="0"/>
              <a:buNone/>
            </a:pPr>
            <a:r>
              <a:rPr lang="en-US" sz="1300" b="1"/>
              <a:t>Team Collaboration</a:t>
            </a:r>
          </a:p>
          <a:p>
            <a:pPr marL="0" lvl="1" indent="0">
              <a:lnSpc>
                <a:spcPct val="110000"/>
              </a:lnSpc>
              <a:spcAft>
                <a:spcPts val="600"/>
              </a:spcAft>
              <a:buFont typeface="Arial" panose="020B0604020202020204" pitchFamily="34" charset="0"/>
              <a:buNone/>
            </a:pPr>
            <a:r>
              <a:rPr lang="en-US" sz="1300"/>
              <a:t>Deep AWS ecosystem integration facilitates seamless collaboration among data scientists, ML engineers, and DevOps teams.</a:t>
            </a:r>
          </a:p>
        </p:txBody>
      </p:sp>
      <p:sp>
        <p:nvSpPr>
          <p:cNvPr id="6" name="Title 5">
            <a:extLst>
              <a:ext uri="{FF2B5EF4-FFF2-40B4-BE49-F238E27FC236}">
                <a16:creationId xmlns:a16="http://schemas.microsoft.com/office/drawing/2014/main" id="{481F8E91-9D0B-5D39-78D4-E8016CB411F3}"/>
              </a:ext>
            </a:extLst>
          </p:cNvPr>
          <p:cNvSpPr>
            <a:spLocks noGrp="1"/>
          </p:cNvSpPr>
          <p:nvPr>
            <p:ph type="title"/>
          </p:nvPr>
        </p:nvSpPr>
        <p:spPr>
          <a:xfrm>
            <a:off x="5395689" y="548640"/>
            <a:ext cx="6236473" cy="1143000"/>
          </a:xfrm>
        </p:spPr>
        <p:txBody>
          <a:bodyPr anchor="b">
            <a:normAutofit/>
          </a:bodyPr>
          <a:lstStyle/>
          <a:p>
            <a:r>
              <a:rPr lang="en-US"/>
              <a:t>AWS MLOps Platform Overview</a:t>
            </a:r>
          </a:p>
        </p:txBody>
      </p:sp>
    </p:spTree>
    <p:extLst>
      <p:ext uri="{BB962C8B-B14F-4D97-AF65-F5344CB8AC3E}">
        <p14:creationId xmlns:p14="http://schemas.microsoft.com/office/powerpoint/2010/main" val="980439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E03D22-AF4D-092C-6BFD-46E7A5BEBF8E}"/>
              </a:ext>
            </a:extLst>
          </p:cNvPr>
          <p:cNvSpPr>
            <a:spLocks noGrp="1"/>
          </p:cNvSpPr>
          <p:nvPr>
            <p:ph type="title"/>
          </p:nvPr>
        </p:nvSpPr>
        <p:spPr>
          <a:xfrm>
            <a:off x="612647" y="877456"/>
            <a:ext cx="10966705" cy="1132258"/>
          </a:xfrm>
        </p:spPr>
        <p:txBody>
          <a:bodyPr anchor="t">
            <a:normAutofit/>
          </a:bodyPr>
          <a:lstStyle/>
          <a:p>
            <a:r>
              <a:rPr lang="en-US"/>
              <a:t>Core AWS MLOps Components</a:t>
            </a:r>
          </a:p>
        </p:txBody>
      </p:sp>
      <p:graphicFrame>
        <p:nvGraphicFramePr>
          <p:cNvPr id="5" name="Content Placeholder 4">
            <a:extLst>
              <a:ext uri="{FF2B5EF4-FFF2-40B4-BE49-F238E27FC236}">
                <a16:creationId xmlns:a16="http://schemas.microsoft.com/office/drawing/2014/main" id="{8724A00C-0167-4779-9A82-F6AC8F08F99E}"/>
              </a:ext>
            </a:extLst>
          </p:cNvPr>
          <p:cNvGraphicFramePr>
            <a:graphicFrameLocks noGrp="1"/>
          </p:cNvGraphicFramePr>
          <p:nvPr>
            <p:ph idx="1"/>
          </p:nvPr>
        </p:nvGraphicFramePr>
        <p:xfrm>
          <a:off x="612647" y="2272397"/>
          <a:ext cx="10966706" cy="4014282"/>
        </p:xfrm>
        <a:graphic>
          <a:graphicData uri="http://schemas.openxmlformats.org/drawingml/2006/table">
            <a:tbl>
              <a:tblPr firstRow="1" bandRow="1">
                <a:noFill/>
                <a:tableStyleId>{5C22544A-7EE6-4342-B048-85BDC9FD1C3A}</a:tableStyleId>
              </a:tblPr>
              <a:tblGrid>
                <a:gridCol w="4599622">
                  <a:extLst>
                    <a:ext uri="{9D8B030D-6E8A-4147-A177-3AD203B41FA5}">
                      <a16:colId xmlns:a16="http://schemas.microsoft.com/office/drawing/2014/main" val="3560245354"/>
                    </a:ext>
                  </a:extLst>
                </a:gridCol>
                <a:gridCol w="6367084">
                  <a:extLst>
                    <a:ext uri="{9D8B030D-6E8A-4147-A177-3AD203B41FA5}">
                      <a16:colId xmlns:a16="http://schemas.microsoft.com/office/drawing/2014/main" val="1208041635"/>
                    </a:ext>
                  </a:extLst>
                </a:gridCol>
              </a:tblGrid>
              <a:tr h="718387">
                <a:tc>
                  <a:txBody>
                    <a:bodyPr/>
                    <a:lstStyle/>
                    <a:p>
                      <a:pPr>
                        <a:buNone/>
                      </a:pPr>
                      <a:r>
                        <a:rPr lang="en-US" sz="2100" b="1" cap="all" spc="150">
                          <a:solidFill>
                            <a:schemeClr val="tx1"/>
                          </a:solidFill>
                        </a:rPr>
                        <a:t>Component</a:t>
                      </a:r>
                    </a:p>
                  </a:txBody>
                  <a:tcPr marL="177623" marR="177623" marT="177623" marB="177623" anchor="ctr">
                    <a:lnL w="12700" cmpd="sng">
                      <a:noFill/>
                    </a:lnL>
                    <a:lnR w="12700" cmpd="sng">
                      <a:noFill/>
                    </a:lnR>
                    <a:lnT w="6350" cap="flat" cmpd="sng" algn="ctr">
                      <a:noFill/>
                      <a:prstDash val="solid"/>
                    </a:lnT>
                    <a:lnB w="19050" cap="flat" cmpd="sng" algn="ctr">
                      <a:solidFill>
                        <a:schemeClr val="accent1"/>
                      </a:solidFill>
                      <a:prstDash val="solid"/>
                    </a:lnB>
                    <a:noFill/>
                  </a:tcPr>
                </a:tc>
                <a:tc>
                  <a:txBody>
                    <a:bodyPr/>
                    <a:lstStyle/>
                    <a:p>
                      <a:pPr>
                        <a:buNone/>
                      </a:pPr>
                      <a:r>
                        <a:rPr lang="en-US" sz="2100" b="1" cap="all" spc="150">
                          <a:solidFill>
                            <a:schemeClr val="tx1"/>
                          </a:solidFill>
                        </a:rPr>
                        <a:t>Description</a:t>
                      </a:r>
                    </a:p>
                  </a:txBody>
                  <a:tcPr marL="177623" marR="177623" marT="177623" marB="177623" anchor="ctr">
                    <a:lnL w="12700" cmpd="sng">
                      <a:noFill/>
                    </a:lnL>
                    <a:lnR w="12700" cmpd="sng">
                      <a:noFill/>
                    </a:lnR>
                    <a:lnT w="6350" cap="flat" cmpd="sng" algn="ctr">
                      <a:noFill/>
                      <a:prstDash val="solid"/>
                    </a:lnT>
                    <a:lnB w="19050" cap="flat" cmpd="sng" algn="ctr">
                      <a:solidFill>
                        <a:schemeClr val="accent1"/>
                      </a:solidFill>
                      <a:prstDash val="solid"/>
                    </a:lnB>
                    <a:noFill/>
                  </a:tcPr>
                </a:tc>
                <a:extLst>
                  <a:ext uri="{0D108BD9-81ED-4DB2-BD59-A6C34878D82A}">
                    <a16:rowId xmlns:a16="http://schemas.microsoft.com/office/drawing/2014/main" val="1710623575"/>
                  </a:ext>
                </a:extLst>
              </a:tr>
              <a:tr h="659179">
                <a:tc>
                  <a:txBody>
                    <a:bodyPr/>
                    <a:lstStyle/>
                    <a:p>
                      <a:pPr>
                        <a:buNone/>
                      </a:pPr>
                      <a:r>
                        <a:rPr lang="en-US" sz="1700" b="1" cap="none" spc="0">
                          <a:solidFill>
                            <a:schemeClr val="tx1"/>
                          </a:solidFill>
                        </a:rPr>
                        <a:t>SageMaker Studio</a:t>
                      </a:r>
                    </a:p>
                  </a:txBody>
                  <a:tcPr marL="177623" marR="177623" marT="177623" marB="177623" anchor="ctr">
                    <a:lnL w="12700" cmpd="sng">
                      <a:noFill/>
                      <a:prstDash val="solid"/>
                    </a:lnL>
                    <a:lnR w="12700" cmpd="sng">
                      <a:noFill/>
                      <a:prstDash val="solid"/>
                    </a:lnR>
                    <a:lnT w="19050" cap="flat" cmpd="sng" algn="ctr">
                      <a:solidFill>
                        <a:schemeClr val="accent1"/>
                      </a:solidFill>
                      <a:prstDash val="solid"/>
                    </a:lnT>
                    <a:lnB w="6350" cap="flat" cmpd="sng" algn="ctr">
                      <a:solidFill>
                        <a:schemeClr val="tx1"/>
                      </a:solidFill>
                      <a:prstDash val="solid"/>
                    </a:lnB>
                    <a:noFill/>
                  </a:tcPr>
                </a:tc>
                <a:tc>
                  <a:txBody>
                    <a:bodyPr/>
                    <a:lstStyle/>
                    <a:p>
                      <a:pPr>
                        <a:buNone/>
                      </a:pPr>
                      <a:r>
                        <a:rPr lang="en-US" sz="1700" cap="none" spc="0">
                          <a:solidFill>
                            <a:schemeClr val="tx1"/>
                          </a:solidFill>
                        </a:rPr>
                        <a:t>Integrated ML IDE</a:t>
                      </a:r>
                    </a:p>
                  </a:txBody>
                  <a:tcPr marL="177623" marR="177623" marT="177623" marB="177623" anchor="ctr">
                    <a:lnL w="12700" cmpd="sng">
                      <a:noFill/>
                      <a:prstDash val="solid"/>
                    </a:lnL>
                    <a:lnR w="12700" cmpd="sng">
                      <a:noFill/>
                      <a:prstDash val="solid"/>
                    </a:lnR>
                    <a:lnT w="19050" cap="flat" cmpd="sng" algn="ctr">
                      <a:solidFill>
                        <a:schemeClr val="accent1"/>
                      </a:solidFill>
                      <a:prstDash val="solid"/>
                    </a:lnT>
                    <a:lnB w="6350" cap="flat" cmpd="sng" algn="ctr">
                      <a:solidFill>
                        <a:schemeClr val="tx1"/>
                      </a:solidFill>
                      <a:prstDash val="solid"/>
                    </a:lnB>
                    <a:noFill/>
                  </a:tcPr>
                </a:tc>
                <a:extLst>
                  <a:ext uri="{0D108BD9-81ED-4DB2-BD59-A6C34878D82A}">
                    <a16:rowId xmlns:a16="http://schemas.microsoft.com/office/drawing/2014/main" val="2244185584"/>
                  </a:ext>
                </a:extLst>
              </a:tr>
              <a:tr h="659179">
                <a:tc>
                  <a:txBody>
                    <a:bodyPr/>
                    <a:lstStyle/>
                    <a:p>
                      <a:pPr>
                        <a:buNone/>
                      </a:pPr>
                      <a:r>
                        <a:rPr lang="en-US" sz="1700" b="1" cap="none" spc="0">
                          <a:solidFill>
                            <a:schemeClr val="tx1"/>
                          </a:solidFill>
                        </a:rPr>
                        <a:t>SageMaker Pipelines</a:t>
                      </a:r>
                    </a:p>
                  </a:txBody>
                  <a:tcPr marL="177623" marR="177623" marT="177623" marB="1776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1700" cap="none" spc="0">
                          <a:solidFill>
                            <a:schemeClr val="tx1"/>
                          </a:solidFill>
                        </a:rPr>
                        <a:t>CI/CD for ML workflows</a:t>
                      </a:r>
                    </a:p>
                  </a:txBody>
                  <a:tcPr marL="177623" marR="177623" marT="177623" marB="1776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043221587"/>
                  </a:ext>
                </a:extLst>
              </a:tr>
              <a:tr h="659179">
                <a:tc>
                  <a:txBody>
                    <a:bodyPr/>
                    <a:lstStyle/>
                    <a:p>
                      <a:pPr>
                        <a:buNone/>
                      </a:pPr>
                      <a:r>
                        <a:rPr lang="en-US" sz="1700" b="1" cap="none" spc="0">
                          <a:solidFill>
                            <a:schemeClr val="tx1"/>
                          </a:solidFill>
                        </a:rPr>
                        <a:t>Feature Store</a:t>
                      </a:r>
                    </a:p>
                  </a:txBody>
                  <a:tcPr marL="177623" marR="177623" marT="177623" marB="1776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1700" cap="none" spc="0">
                          <a:solidFill>
                            <a:schemeClr val="tx1"/>
                          </a:solidFill>
                        </a:rPr>
                        <a:t>Centralized feature management</a:t>
                      </a:r>
                    </a:p>
                  </a:txBody>
                  <a:tcPr marL="177623" marR="177623" marT="177623" marB="1776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4287895638"/>
                  </a:ext>
                </a:extLst>
              </a:tr>
              <a:tr h="659179">
                <a:tc>
                  <a:txBody>
                    <a:bodyPr/>
                    <a:lstStyle/>
                    <a:p>
                      <a:pPr>
                        <a:buNone/>
                      </a:pPr>
                      <a:r>
                        <a:rPr lang="en-US" sz="1700" b="1" cap="none" spc="0">
                          <a:solidFill>
                            <a:schemeClr val="tx1"/>
                          </a:solidFill>
                        </a:rPr>
                        <a:t>Model Registry</a:t>
                      </a:r>
                    </a:p>
                  </a:txBody>
                  <a:tcPr marL="177623" marR="177623" marT="177623" marB="1776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1700" cap="none" spc="0">
                          <a:solidFill>
                            <a:schemeClr val="tx1"/>
                          </a:solidFill>
                        </a:rPr>
                        <a:t>Model catalog &amp; versioning</a:t>
                      </a:r>
                    </a:p>
                  </a:txBody>
                  <a:tcPr marL="177623" marR="177623" marT="177623" marB="17762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07491252"/>
                  </a:ext>
                </a:extLst>
              </a:tr>
              <a:tr h="659179">
                <a:tc>
                  <a:txBody>
                    <a:bodyPr/>
                    <a:lstStyle/>
                    <a:p>
                      <a:pPr>
                        <a:buNone/>
                      </a:pPr>
                      <a:r>
                        <a:rPr lang="en-US" sz="1700" b="1" cap="none" spc="0">
                          <a:solidFill>
                            <a:schemeClr val="tx1"/>
                          </a:solidFill>
                        </a:rPr>
                        <a:t>Endpoints</a:t>
                      </a:r>
                    </a:p>
                  </a:txBody>
                  <a:tcPr marL="177623" marR="177623" marT="177623" marB="177623" anchor="ctr">
                    <a:lnL w="12700" cmpd="sng">
                      <a:noFill/>
                      <a:prstDash val="solid"/>
                    </a:lnL>
                    <a:lnR w="12700" cmpd="sng">
                      <a:noFill/>
                      <a:prstDash val="solid"/>
                    </a:lnR>
                    <a:lnT w="6350" cap="flat" cmpd="sng" algn="ctr">
                      <a:solidFill>
                        <a:schemeClr val="tx1"/>
                      </a:solidFill>
                      <a:prstDash val="solid"/>
                    </a:lnT>
                    <a:lnB w="19050" cap="flat" cmpd="sng" algn="ctr">
                      <a:solidFill>
                        <a:schemeClr val="accent1"/>
                      </a:solidFill>
                      <a:prstDash val="solid"/>
                    </a:lnB>
                    <a:noFill/>
                  </a:tcPr>
                </a:tc>
                <a:tc>
                  <a:txBody>
                    <a:bodyPr/>
                    <a:lstStyle/>
                    <a:p>
                      <a:pPr>
                        <a:buNone/>
                      </a:pPr>
                      <a:r>
                        <a:rPr lang="en-US" sz="1700" b="0" cap="none" spc="0">
                          <a:solidFill>
                            <a:schemeClr val="tx1"/>
                          </a:solidFill>
                        </a:rPr>
                        <a:t>Managed model deployment</a:t>
                      </a:r>
                    </a:p>
                  </a:txBody>
                  <a:tcPr marL="177623" marR="177623" marT="177623" marB="177623" anchor="ctr">
                    <a:lnL w="12700" cmpd="sng">
                      <a:noFill/>
                      <a:prstDash val="solid"/>
                    </a:lnL>
                    <a:lnR w="12700" cmpd="sng">
                      <a:noFill/>
                      <a:prstDash val="solid"/>
                    </a:lnR>
                    <a:lnT w="6350" cap="flat" cmpd="sng" algn="ctr">
                      <a:solidFill>
                        <a:schemeClr val="tx1"/>
                      </a:solidFill>
                      <a:prstDash val="solid"/>
                    </a:lnT>
                    <a:lnB w="19050" cap="flat" cmpd="sng" algn="ctr">
                      <a:solidFill>
                        <a:schemeClr val="accent1"/>
                      </a:solidFill>
                      <a:prstDash val="solid"/>
                    </a:lnB>
                    <a:noFill/>
                  </a:tcPr>
                </a:tc>
                <a:extLst>
                  <a:ext uri="{0D108BD9-81ED-4DB2-BD59-A6C34878D82A}">
                    <a16:rowId xmlns:a16="http://schemas.microsoft.com/office/drawing/2014/main" val="239350456"/>
                  </a:ext>
                </a:extLst>
              </a:tr>
            </a:tbl>
          </a:graphicData>
        </a:graphic>
      </p:graphicFrame>
    </p:spTree>
    <p:extLst>
      <p:ext uri="{BB962C8B-B14F-4D97-AF65-F5344CB8AC3E}">
        <p14:creationId xmlns:p14="http://schemas.microsoft.com/office/powerpoint/2010/main" val="27230074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CE0A322-2137-498E-94D2-884318C243B2}"/>
              </a:ext>
            </a:extLst>
          </p:cNvPr>
          <p:cNvPicPr>
            <a:picLocks noGrp="1" noChangeAspect="1"/>
          </p:cNvPicPr>
          <p:nvPr>
            <p:ph type="pic" sz="quarter" idx="10"/>
          </p:nvPr>
        </p:nvPicPr>
        <p:blipFill>
          <a:blip r:embed="rId3"/>
          <a:srcRect l="21456" r="25794"/>
          <a:stretch>
            <a:fillRect/>
          </a:stretch>
        </p:blipFill>
        <p:spPr>
          <a:xfrm>
            <a:off x="612648" y="2290890"/>
            <a:ext cx="3817620" cy="3817620"/>
          </a:xfrm>
          <a:prstGeom prst="rect">
            <a:avLst/>
          </a:prstGeom>
          <a:noFill/>
        </p:spPr>
      </p:pic>
      <p:sp>
        <p:nvSpPr>
          <p:cNvPr id="5" name="Content Placeholder 4">
            <a:extLst>
              <a:ext uri="{FF2B5EF4-FFF2-40B4-BE49-F238E27FC236}">
                <a16:creationId xmlns:a16="http://schemas.microsoft.com/office/drawing/2014/main" id="{B7EEA1E6-7004-E015-3321-C7C3AF7B4A8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p:spPr>
        <p:txBody>
          <a:bodyPr>
            <a:normAutofit/>
          </a:bodyPr>
          <a:lstStyle/>
          <a:p>
            <a:pPr marL="0" indent="0">
              <a:spcBef>
                <a:spcPts val="2500"/>
              </a:spcBef>
              <a:spcAft>
                <a:spcPts val="600"/>
              </a:spcAft>
              <a:buFont typeface="Arial" panose="020B0604020202020204" pitchFamily="34" charset="0"/>
              <a:buNone/>
            </a:pPr>
            <a:r>
              <a:rPr lang="en-US" sz="1400" b="1"/>
              <a:t>Native AWS Integration</a:t>
            </a:r>
          </a:p>
          <a:p>
            <a:pPr marL="0" lvl="1" indent="0">
              <a:spcAft>
                <a:spcPts val="600"/>
              </a:spcAft>
              <a:buFont typeface="Arial" panose="020B0604020202020204" pitchFamily="34" charset="0"/>
              <a:buNone/>
            </a:pPr>
            <a:r>
              <a:rPr lang="en-US" sz="1400"/>
              <a:t>SageMaker Pipelines seamlessly integrates with AWS DevOps tools for streamlined CI/CD workflows and source control management.</a:t>
            </a:r>
          </a:p>
          <a:p>
            <a:pPr marL="0" indent="0">
              <a:spcBef>
                <a:spcPts val="2500"/>
              </a:spcBef>
              <a:spcAft>
                <a:spcPts val="600"/>
              </a:spcAft>
              <a:buFont typeface="Arial" panose="020B0604020202020204" pitchFamily="34" charset="0"/>
              <a:buNone/>
            </a:pPr>
            <a:r>
              <a:rPr lang="en-US" sz="1400" b="1"/>
              <a:t>Workflow Orchestration</a:t>
            </a:r>
          </a:p>
          <a:p>
            <a:pPr marL="0" lvl="1" indent="0">
              <a:spcAft>
                <a:spcPts val="600"/>
              </a:spcAft>
              <a:buFont typeface="Arial" panose="020B0604020202020204" pitchFamily="34" charset="0"/>
              <a:buNone/>
            </a:pPr>
            <a:r>
              <a:rPr lang="en-US" sz="1400"/>
              <a:t>AWS Step Functions orchestrate complex workflows spanning machine learning and other tasks for efficient automation.</a:t>
            </a:r>
          </a:p>
          <a:p>
            <a:pPr marL="0" indent="0">
              <a:spcBef>
                <a:spcPts val="2500"/>
              </a:spcBef>
              <a:spcAft>
                <a:spcPts val="600"/>
              </a:spcAft>
              <a:buFont typeface="Arial" panose="020B0604020202020204" pitchFamily="34" charset="0"/>
              <a:buNone/>
            </a:pPr>
            <a:r>
              <a:rPr lang="en-US" sz="1400" b="1"/>
              <a:t>Monitoring and Alerts</a:t>
            </a:r>
          </a:p>
          <a:p>
            <a:pPr marL="0" lvl="1" indent="0">
              <a:spcAft>
                <a:spcPts val="600"/>
              </a:spcAft>
              <a:buFont typeface="Arial" panose="020B0604020202020204" pitchFamily="34" charset="0"/>
              <a:buNone/>
            </a:pPr>
            <a:r>
              <a:rPr lang="en-US" sz="1400"/>
              <a:t>Amazon SageMaker Model Monitor detects data drift and integrates with CloudWatch for real-time alerts and logging.</a:t>
            </a:r>
          </a:p>
          <a:p>
            <a:pPr marL="0" indent="0">
              <a:spcBef>
                <a:spcPts val="2500"/>
              </a:spcBef>
              <a:spcAft>
                <a:spcPts val="600"/>
              </a:spcAft>
              <a:buFont typeface="Arial" panose="020B0604020202020204" pitchFamily="34" charset="0"/>
              <a:buNone/>
            </a:pPr>
            <a:r>
              <a:rPr lang="en-US" sz="1400" b="1"/>
              <a:t>Trade-offs and Considerations</a:t>
            </a:r>
          </a:p>
          <a:p>
            <a:pPr marL="0" lvl="1" indent="0">
              <a:spcAft>
                <a:spcPts val="600"/>
              </a:spcAft>
              <a:buFont typeface="Arial" panose="020B0604020202020204" pitchFamily="34" charset="0"/>
              <a:buNone/>
            </a:pPr>
            <a:r>
              <a:rPr lang="en-US" sz="1400"/>
              <a:t>AWS MLOps offers operational simplicity but requires caution around vendor lock-in and cost management.</a:t>
            </a:r>
          </a:p>
        </p:txBody>
      </p:sp>
      <p:sp>
        <p:nvSpPr>
          <p:cNvPr id="6" name="Title 5">
            <a:extLst>
              <a:ext uri="{FF2B5EF4-FFF2-40B4-BE49-F238E27FC236}">
                <a16:creationId xmlns:a16="http://schemas.microsoft.com/office/drawing/2014/main" id="{29E74B8C-AE9E-75AB-802C-07A1B3570931}"/>
              </a:ext>
            </a:extLst>
          </p:cNvPr>
          <p:cNvSpPr>
            <a:spLocks noGrp="1"/>
          </p:cNvSpPr>
          <p:nvPr>
            <p:ph type="title"/>
          </p:nvPr>
        </p:nvSpPr>
        <p:spPr>
          <a:xfrm>
            <a:off x="612648" y="548639"/>
            <a:ext cx="4672584" cy="1453896"/>
          </a:xfrm>
        </p:spPr>
        <p:txBody>
          <a:bodyPr anchor="t">
            <a:normAutofit/>
          </a:bodyPr>
          <a:lstStyle/>
          <a:p>
            <a:r>
              <a:rPr lang="en-US" sz="3300"/>
              <a:t>Integration, Monitoring, and Trade-offs on AWS</a:t>
            </a:r>
          </a:p>
        </p:txBody>
      </p:sp>
    </p:spTree>
    <p:extLst>
      <p:ext uri="{BB962C8B-B14F-4D97-AF65-F5344CB8AC3E}">
        <p14:creationId xmlns:p14="http://schemas.microsoft.com/office/powerpoint/2010/main" val="2452340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5AB74EF-FE3C-6788-A5BC-314A78F455A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pPr marL="0" indent="0">
              <a:spcBef>
                <a:spcPts val="2500"/>
              </a:spcBef>
              <a:spcAft>
                <a:spcPts val="600"/>
              </a:spcAft>
              <a:buFont typeface="Arial" panose="020B0604020202020204" pitchFamily="34" charset="0"/>
              <a:buNone/>
            </a:pPr>
            <a:r>
              <a:rPr lang="en-US" sz="1300" b="1"/>
              <a:t>Data Processing Phase</a:t>
            </a:r>
          </a:p>
          <a:p>
            <a:pPr marL="0" lvl="1" indent="0">
              <a:spcAft>
                <a:spcPts val="600"/>
              </a:spcAft>
              <a:buFont typeface="Arial" panose="020B0604020202020204" pitchFamily="34" charset="0"/>
              <a:buNone/>
            </a:pPr>
            <a:r>
              <a:rPr lang="en-US" sz="1300"/>
              <a:t>This phase covers data collection, cleaning, and transformation to prepare data for model training and evaluation.</a:t>
            </a:r>
          </a:p>
          <a:p>
            <a:pPr marL="0" indent="0">
              <a:spcBef>
                <a:spcPts val="2500"/>
              </a:spcBef>
              <a:spcAft>
                <a:spcPts val="600"/>
              </a:spcAft>
              <a:buFont typeface="Arial" panose="020B0604020202020204" pitchFamily="34" charset="0"/>
              <a:buNone/>
            </a:pPr>
            <a:r>
              <a:rPr lang="en-US" sz="1300" b="1"/>
              <a:t>Model Development</a:t>
            </a:r>
          </a:p>
          <a:p>
            <a:pPr marL="0" lvl="1" indent="0">
              <a:spcAft>
                <a:spcPts val="600"/>
              </a:spcAft>
              <a:buFont typeface="Arial" panose="020B0604020202020204" pitchFamily="34" charset="0"/>
              <a:buNone/>
            </a:pPr>
            <a:r>
              <a:rPr lang="en-US" sz="1300"/>
              <a:t>Involves selecting algorithms, training models, and validating performance using the processed data.</a:t>
            </a:r>
          </a:p>
          <a:p>
            <a:pPr marL="0" indent="0">
              <a:spcBef>
                <a:spcPts val="2500"/>
              </a:spcBef>
              <a:spcAft>
                <a:spcPts val="600"/>
              </a:spcAft>
              <a:buFont typeface="Arial" panose="020B0604020202020204" pitchFamily="34" charset="0"/>
              <a:buNone/>
            </a:pPr>
            <a:r>
              <a:rPr lang="en-US" sz="1300" b="1"/>
              <a:t>Deployment and Monitoring</a:t>
            </a:r>
          </a:p>
          <a:p>
            <a:pPr marL="0" lvl="1" indent="0">
              <a:spcAft>
                <a:spcPts val="600"/>
              </a:spcAft>
              <a:buFont typeface="Arial" panose="020B0604020202020204" pitchFamily="34" charset="0"/>
              <a:buNone/>
            </a:pPr>
            <a:r>
              <a:rPr lang="en-US" sz="1300"/>
              <a:t>Models are deployed into production environments with continuous monitoring for performance and issues.</a:t>
            </a:r>
          </a:p>
          <a:p>
            <a:pPr marL="0" indent="0">
              <a:spcBef>
                <a:spcPts val="2500"/>
              </a:spcBef>
              <a:spcAft>
                <a:spcPts val="600"/>
              </a:spcAft>
              <a:buFont typeface="Arial" panose="020B0604020202020204" pitchFamily="34" charset="0"/>
              <a:buNone/>
            </a:pPr>
            <a:r>
              <a:rPr lang="en-US" sz="1300" b="1"/>
              <a:t>Feedback and Improvement</a:t>
            </a:r>
          </a:p>
          <a:p>
            <a:pPr marL="0" lvl="1" indent="0">
              <a:spcAft>
                <a:spcPts val="600"/>
              </a:spcAft>
              <a:buFont typeface="Arial" panose="020B0604020202020204" pitchFamily="34" charset="0"/>
              <a:buNone/>
            </a:pPr>
            <a:r>
              <a:rPr lang="en-US" sz="1300"/>
              <a:t>Feedback loops enable model updates and improvements based on new data and performance insights.</a:t>
            </a:r>
          </a:p>
        </p:txBody>
      </p:sp>
      <p:sp>
        <p:nvSpPr>
          <p:cNvPr id="6" name="Title 5">
            <a:extLst>
              <a:ext uri="{FF2B5EF4-FFF2-40B4-BE49-F238E27FC236}">
                <a16:creationId xmlns:a16="http://schemas.microsoft.com/office/drawing/2014/main" id="{4C01A647-F554-8683-91D2-0768B8AFEF68}"/>
              </a:ext>
            </a:extLst>
          </p:cNvPr>
          <p:cNvSpPr>
            <a:spLocks noGrp="1"/>
          </p:cNvSpPr>
          <p:nvPr>
            <p:ph type="title"/>
          </p:nvPr>
        </p:nvSpPr>
        <p:spPr>
          <a:xfrm>
            <a:off x="5395689" y="548640"/>
            <a:ext cx="6236473" cy="1143000"/>
          </a:xfrm>
        </p:spPr>
        <p:txBody>
          <a:bodyPr anchor="b">
            <a:normAutofit/>
          </a:bodyPr>
          <a:lstStyle/>
          <a:p>
            <a:r>
              <a:rPr lang="en-US"/>
              <a:t>Infographic: AWS ML Lifecycle Architecture</a:t>
            </a:r>
          </a:p>
        </p:txBody>
      </p:sp>
    </p:spTree>
    <p:extLst>
      <p:ext uri="{BB962C8B-B14F-4D97-AF65-F5344CB8AC3E}">
        <p14:creationId xmlns:p14="http://schemas.microsoft.com/office/powerpoint/2010/main" val="652689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5F266-A4FA-5FE0-260A-28EC54567F2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460361-E357-06F9-4894-F57F39730FA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pPr marL="0" indent="0">
              <a:spcBef>
                <a:spcPts val="2500"/>
              </a:spcBef>
              <a:spcAft>
                <a:spcPts val="600"/>
              </a:spcAft>
              <a:buFont typeface="Arial" panose="020B0604020202020204" pitchFamily="34" charset="0"/>
              <a:buNone/>
            </a:pPr>
            <a:r>
              <a:rPr lang="en-US" sz="1300" b="1"/>
              <a:t>Data Processing Phase</a:t>
            </a:r>
          </a:p>
          <a:p>
            <a:pPr marL="0" lvl="1" indent="0">
              <a:spcAft>
                <a:spcPts val="600"/>
              </a:spcAft>
              <a:buFont typeface="Arial" panose="020B0604020202020204" pitchFamily="34" charset="0"/>
              <a:buNone/>
            </a:pPr>
            <a:r>
              <a:rPr lang="en-US" sz="1300"/>
              <a:t>This phase covers data collection, cleaning, and transformation to prepare data for model training and evaluation.</a:t>
            </a:r>
          </a:p>
          <a:p>
            <a:pPr marL="0" indent="0">
              <a:spcBef>
                <a:spcPts val="2500"/>
              </a:spcBef>
              <a:spcAft>
                <a:spcPts val="600"/>
              </a:spcAft>
              <a:buFont typeface="Arial" panose="020B0604020202020204" pitchFamily="34" charset="0"/>
              <a:buNone/>
            </a:pPr>
            <a:r>
              <a:rPr lang="en-US" sz="1300" b="1"/>
              <a:t>Model Development</a:t>
            </a:r>
          </a:p>
          <a:p>
            <a:pPr marL="0" lvl="1" indent="0">
              <a:spcAft>
                <a:spcPts val="600"/>
              </a:spcAft>
              <a:buFont typeface="Arial" panose="020B0604020202020204" pitchFamily="34" charset="0"/>
              <a:buNone/>
            </a:pPr>
            <a:r>
              <a:rPr lang="en-US" sz="1300"/>
              <a:t>Involves selecting algorithms, training models, and validating performance using the processed data.</a:t>
            </a:r>
          </a:p>
          <a:p>
            <a:pPr marL="0" indent="0">
              <a:spcBef>
                <a:spcPts val="2500"/>
              </a:spcBef>
              <a:spcAft>
                <a:spcPts val="600"/>
              </a:spcAft>
              <a:buFont typeface="Arial" panose="020B0604020202020204" pitchFamily="34" charset="0"/>
              <a:buNone/>
            </a:pPr>
            <a:r>
              <a:rPr lang="en-US" sz="1300" b="1"/>
              <a:t>Deployment and Monitoring</a:t>
            </a:r>
          </a:p>
          <a:p>
            <a:pPr marL="0" lvl="1" indent="0">
              <a:spcAft>
                <a:spcPts val="600"/>
              </a:spcAft>
              <a:buFont typeface="Arial" panose="020B0604020202020204" pitchFamily="34" charset="0"/>
              <a:buNone/>
            </a:pPr>
            <a:r>
              <a:rPr lang="en-US" sz="1300"/>
              <a:t>Models are deployed into production environments with continuous monitoring for performance and issues.</a:t>
            </a:r>
          </a:p>
          <a:p>
            <a:pPr marL="0" indent="0">
              <a:spcBef>
                <a:spcPts val="2500"/>
              </a:spcBef>
              <a:spcAft>
                <a:spcPts val="600"/>
              </a:spcAft>
              <a:buFont typeface="Arial" panose="020B0604020202020204" pitchFamily="34" charset="0"/>
              <a:buNone/>
            </a:pPr>
            <a:r>
              <a:rPr lang="en-US" sz="1300" b="1"/>
              <a:t>Feedback and Improvement</a:t>
            </a:r>
          </a:p>
          <a:p>
            <a:pPr marL="0" lvl="1" indent="0">
              <a:spcAft>
                <a:spcPts val="600"/>
              </a:spcAft>
              <a:buFont typeface="Arial" panose="020B0604020202020204" pitchFamily="34" charset="0"/>
              <a:buNone/>
            </a:pPr>
            <a:r>
              <a:rPr lang="en-US" sz="1300"/>
              <a:t>Feedback loops enable model updates and improvements based on new data and performance insights.</a:t>
            </a:r>
          </a:p>
        </p:txBody>
      </p:sp>
      <p:sp>
        <p:nvSpPr>
          <p:cNvPr id="6" name="Title 5">
            <a:extLst>
              <a:ext uri="{FF2B5EF4-FFF2-40B4-BE49-F238E27FC236}">
                <a16:creationId xmlns:a16="http://schemas.microsoft.com/office/drawing/2014/main" id="{257B9586-509B-032C-DDD9-5CC5316CBEA0}"/>
              </a:ext>
            </a:extLst>
          </p:cNvPr>
          <p:cNvSpPr>
            <a:spLocks noGrp="1"/>
          </p:cNvSpPr>
          <p:nvPr>
            <p:ph type="title"/>
          </p:nvPr>
        </p:nvSpPr>
        <p:spPr>
          <a:xfrm>
            <a:off x="5395689" y="548640"/>
            <a:ext cx="6236473" cy="1143000"/>
          </a:xfrm>
        </p:spPr>
        <p:txBody>
          <a:bodyPr anchor="b">
            <a:normAutofit/>
          </a:bodyPr>
          <a:lstStyle/>
          <a:p>
            <a:r>
              <a:rPr lang="en-US"/>
              <a:t>Infographic: AWS ML Lifecycle Architecture</a:t>
            </a:r>
          </a:p>
        </p:txBody>
      </p:sp>
      <p:pic>
        <p:nvPicPr>
          <p:cNvPr id="2" name="Picture 1">
            <a:extLst>
              <a:ext uri="{FF2B5EF4-FFF2-40B4-BE49-F238E27FC236}">
                <a16:creationId xmlns:a16="http://schemas.microsoft.com/office/drawing/2014/main" id="{F57B0897-3915-769B-8261-655C7EC8AB46}"/>
              </a:ext>
            </a:extLst>
          </p:cNvPr>
          <p:cNvPicPr>
            <a:picLocks noChangeAspect="1"/>
          </p:cNvPicPr>
          <p:nvPr/>
        </p:nvPicPr>
        <p:blipFill>
          <a:blip r:embed="rId3"/>
          <a:stretch>
            <a:fillRect/>
          </a:stretch>
        </p:blipFill>
        <p:spPr>
          <a:xfrm>
            <a:off x="935449" y="0"/>
            <a:ext cx="10321101" cy="6858000"/>
          </a:xfrm>
          <a:prstGeom prst="rect">
            <a:avLst/>
          </a:prstGeom>
        </p:spPr>
      </p:pic>
    </p:spTree>
    <p:extLst>
      <p:ext uri="{BB962C8B-B14F-4D97-AF65-F5344CB8AC3E}">
        <p14:creationId xmlns:p14="http://schemas.microsoft.com/office/powerpoint/2010/main" val="3058092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C219EC7F-B151-2954-2CC3-32B4BEE3BA71}"/>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4EF394E1-CEC9-6B18-EFBD-B5753B2D8FFB}"/>
              </a:ext>
            </a:extLst>
          </p:cNvPr>
          <p:cNvSpPr>
            <a:spLocks noGrp="1"/>
          </p:cNvSpPr>
          <p:nvPr>
            <p:ph type="ctrTitle"/>
          </p:nvPr>
        </p:nvSpPr>
        <p:spPr>
          <a:xfrm>
            <a:off x="274320" y="1801368"/>
            <a:ext cx="7772400" cy="4572000"/>
          </a:xfrm>
        </p:spPr>
        <p:txBody>
          <a:bodyPr anchor="b">
            <a:normAutofit/>
          </a:bodyPr>
          <a:lstStyle/>
          <a:p>
            <a:r>
              <a:rPr lang="en-US"/>
              <a:t>MLOps on Azure</a:t>
            </a:r>
          </a:p>
        </p:txBody>
      </p:sp>
    </p:spTree>
    <p:extLst>
      <p:ext uri="{BB962C8B-B14F-4D97-AF65-F5344CB8AC3E}">
        <p14:creationId xmlns:p14="http://schemas.microsoft.com/office/powerpoint/2010/main" val="81303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5AA14-4480-B95A-C710-2B1B8F516323}"/>
              </a:ext>
            </a:extLst>
          </p:cNvPr>
          <p:cNvSpPr>
            <a:spLocks noGrp="1"/>
          </p:cNvSpPr>
          <p:nvPr>
            <p:ph type="title"/>
          </p:nvPr>
        </p:nvSpPr>
        <p:spPr>
          <a:xfrm>
            <a:off x="614677" y="877456"/>
            <a:ext cx="4142232" cy="4940661"/>
          </a:xfrm>
        </p:spPr>
        <p:txBody>
          <a:bodyPr anchor="t">
            <a:normAutofit/>
          </a:bodyPr>
          <a:lstStyle/>
          <a:p>
            <a:r>
              <a:rPr lang="en-US"/>
              <a:t>Azure MLOps Platform Overview</a:t>
            </a:r>
          </a:p>
        </p:txBody>
      </p:sp>
      <p:graphicFrame>
        <p:nvGraphicFramePr>
          <p:cNvPr id="4" name="Content Placeholder 3">
            <a:extLst>
              <a:ext uri="{FF2B5EF4-FFF2-40B4-BE49-F238E27FC236}">
                <a16:creationId xmlns:a16="http://schemas.microsoft.com/office/drawing/2014/main" id="{97C2ED4D-BE20-4BC3-AE45-275834F397F7}"/>
              </a:ext>
            </a:extLst>
          </p:cNvPr>
          <p:cNvGraphicFramePr>
            <a:graphicFrameLocks noGrp="1"/>
          </p:cNvGraphicFramePr>
          <p:nvPr>
            <p:ph sz="quarter" idx="13"/>
            <p:extLst>
              <p:ext uri="{D42A27DB-BD31-4B8C-83A1-F6EECF244321}">
                <p14:modId xmlns:p14="http://schemas.microsoft.com/office/powerpoint/2010/main" val="367031575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522913" y="877456"/>
          <a:ext cx="6159500" cy="5390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5041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EC0C59-D840-1EE0-1EA5-3B91EEB59701}"/>
              </a:ext>
            </a:extLst>
          </p:cNvPr>
          <p:cNvSpPr>
            <a:spLocks noGrp="1"/>
          </p:cNvSpPr>
          <p:nvPr>
            <p:ph type="title"/>
          </p:nvPr>
        </p:nvSpPr>
        <p:spPr>
          <a:xfrm>
            <a:off x="612647" y="877456"/>
            <a:ext cx="10966705" cy="1132258"/>
          </a:xfrm>
        </p:spPr>
        <p:txBody>
          <a:bodyPr anchor="t">
            <a:normAutofit/>
          </a:bodyPr>
          <a:lstStyle/>
          <a:p>
            <a:r>
              <a:rPr lang="en-US"/>
              <a:t>Core Azure MLOps Components and Integrations</a:t>
            </a:r>
          </a:p>
        </p:txBody>
      </p:sp>
      <p:graphicFrame>
        <p:nvGraphicFramePr>
          <p:cNvPr id="5" name="Content Placeholder 4">
            <a:extLst>
              <a:ext uri="{FF2B5EF4-FFF2-40B4-BE49-F238E27FC236}">
                <a16:creationId xmlns:a16="http://schemas.microsoft.com/office/drawing/2014/main" id="{DE88A0DA-A07B-40ED-B350-5E054477455D}"/>
              </a:ext>
            </a:extLst>
          </p:cNvPr>
          <p:cNvGraphicFramePr>
            <a:graphicFrameLocks noGrp="1"/>
          </p:cNvGraphicFramePr>
          <p:nvPr>
            <p:ph idx="1"/>
          </p:nvPr>
        </p:nvGraphicFramePr>
        <p:xfrm>
          <a:off x="1193099" y="2249714"/>
          <a:ext cx="9805802" cy="4059650"/>
        </p:xfrm>
        <a:graphic>
          <a:graphicData uri="http://schemas.openxmlformats.org/drawingml/2006/table">
            <a:tbl>
              <a:tblPr firstRow="1" bandRow="1">
                <a:noFill/>
                <a:tableStyleId>{5C22544A-7EE6-4342-B048-85BDC9FD1C3A}</a:tableStyleId>
              </a:tblPr>
              <a:tblGrid>
                <a:gridCol w="4124155">
                  <a:extLst>
                    <a:ext uri="{9D8B030D-6E8A-4147-A177-3AD203B41FA5}">
                      <a16:colId xmlns:a16="http://schemas.microsoft.com/office/drawing/2014/main" val="3938241003"/>
                    </a:ext>
                  </a:extLst>
                </a:gridCol>
                <a:gridCol w="5681647">
                  <a:extLst>
                    <a:ext uri="{9D8B030D-6E8A-4147-A177-3AD203B41FA5}">
                      <a16:colId xmlns:a16="http://schemas.microsoft.com/office/drawing/2014/main" val="3337623606"/>
                    </a:ext>
                  </a:extLst>
                </a:gridCol>
              </a:tblGrid>
              <a:tr h="726505">
                <a:tc>
                  <a:txBody>
                    <a:bodyPr/>
                    <a:lstStyle/>
                    <a:p>
                      <a:pPr>
                        <a:buNone/>
                      </a:pPr>
                      <a:r>
                        <a:rPr lang="en-US" sz="2100" b="1" cap="all" spc="150">
                          <a:solidFill>
                            <a:schemeClr val="tx1"/>
                          </a:solidFill>
                        </a:rPr>
                        <a:t>Component</a:t>
                      </a:r>
                    </a:p>
                  </a:txBody>
                  <a:tcPr marL="179630" marR="179630" marT="179630" marB="179630"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tc>
                  <a:txBody>
                    <a:bodyPr/>
                    <a:lstStyle/>
                    <a:p>
                      <a:pPr>
                        <a:buNone/>
                      </a:pPr>
                      <a:r>
                        <a:rPr lang="en-US" sz="2100" b="1" cap="all" spc="150">
                          <a:solidFill>
                            <a:schemeClr val="tx1"/>
                          </a:solidFill>
                        </a:rPr>
                        <a:t>Description</a:t>
                      </a:r>
                    </a:p>
                  </a:txBody>
                  <a:tcPr marL="179630" marR="179630" marT="179630" marB="179630" anchor="ctr">
                    <a:lnL w="12700" cmpd="sng">
                      <a:noFill/>
                    </a:lnL>
                    <a:lnR w="12700" cmpd="sng">
                      <a:noFill/>
                    </a:lnR>
                    <a:lnT w="6350" cap="flat" cmpd="sng" algn="ctr">
                      <a:noFill/>
                      <a:prstDash val="solid"/>
                    </a:lnT>
                    <a:lnB w="19050" cap="flat" cmpd="sng" algn="ctr">
                      <a:noFill/>
                      <a:prstDash val="solid"/>
                    </a:lnB>
                    <a:solidFill>
                      <a:schemeClr val="accent1">
                        <a:lumMod val="40000"/>
                        <a:lumOff val="60000"/>
                      </a:schemeClr>
                    </a:solidFill>
                  </a:tcPr>
                </a:tc>
                <a:extLst>
                  <a:ext uri="{0D108BD9-81ED-4DB2-BD59-A6C34878D82A}">
                    <a16:rowId xmlns:a16="http://schemas.microsoft.com/office/drawing/2014/main" val="2941572894"/>
                  </a:ext>
                </a:extLst>
              </a:tr>
              <a:tr h="666629">
                <a:tc>
                  <a:txBody>
                    <a:bodyPr/>
                    <a:lstStyle/>
                    <a:p>
                      <a:pPr>
                        <a:buNone/>
                      </a:pPr>
                      <a:r>
                        <a:rPr lang="en-US" sz="1700" b="1" cap="none" spc="0">
                          <a:solidFill>
                            <a:schemeClr val="tx1"/>
                          </a:solidFill>
                        </a:rPr>
                        <a:t>Azure ML Pipelines</a:t>
                      </a:r>
                    </a:p>
                  </a:txBody>
                  <a:tcPr marL="179630" marR="179630" marT="179630" marB="179630" anchor="ctr">
                    <a:lnL w="12700" cmpd="sng">
                      <a:noFill/>
                      <a:prstDash val="solid"/>
                    </a:lnL>
                    <a:lnR w="12700" cmpd="sng">
                      <a:noFill/>
                      <a:prstDash val="solid"/>
                    </a:lnR>
                    <a:lnT w="19050" cap="flat" cmpd="sng" algn="ctr">
                      <a:noFill/>
                      <a:prstDash val="solid"/>
                    </a:lnT>
                    <a:lnB w="12700" cmpd="sng">
                      <a:noFill/>
                      <a:prstDash val="solid"/>
                    </a:lnB>
                    <a:noFill/>
                  </a:tcPr>
                </a:tc>
                <a:tc>
                  <a:txBody>
                    <a:bodyPr/>
                    <a:lstStyle/>
                    <a:p>
                      <a:pPr>
                        <a:buNone/>
                      </a:pPr>
                      <a:r>
                        <a:rPr lang="en-US" sz="1700" cap="none" spc="0">
                          <a:solidFill>
                            <a:schemeClr val="tx1"/>
                          </a:solidFill>
                        </a:rPr>
                        <a:t>Workflow automation</a:t>
                      </a:r>
                    </a:p>
                  </a:txBody>
                  <a:tcPr marL="179630" marR="179630" marT="179630" marB="179630" anchor="ctr">
                    <a:lnL w="12700" cmpd="sng">
                      <a:noFill/>
                      <a:prstDash val="solid"/>
                    </a:lnL>
                    <a:lnR w="12700" cmpd="sng">
                      <a:noFill/>
                      <a:prstDash val="solid"/>
                    </a:lnR>
                    <a:lnT w="19050" cap="flat" cmpd="sng" algn="ctr">
                      <a:noFill/>
                      <a:prstDash val="solid"/>
                    </a:lnT>
                    <a:lnB w="12700" cmpd="sng">
                      <a:noFill/>
                      <a:prstDash val="solid"/>
                    </a:lnB>
                    <a:noFill/>
                  </a:tcPr>
                </a:tc>
                <a:extLst>
                  <a:ext uri="{0D108BD9-81ED-4DB2-BD59-A6C34878D82A}">
                    <a16:rowId xmlns:a16="http://schemas.microsoft.com/office/drawing/2014/main" val="1572690796"/>
                  </a:ext>
                </a:extLst>
              </a:tr>
              <a:tr h="666629">
                <a:tc>
                  <a:txBody>
                    <a:bodyPr/>
                    <a:lstStyle/>
                    <a:p>
                      <a:pPr>
                        <a:buNone/>
                      </a:pPr>
                      <a:r>
                        <a:rPr lang="en-US" sz="1700" b="1" cap="none" spc="0">
                          <a:solidFill>
                            <a:schemeClr val="tx1"/>
                          </a:solidFill>
                        </a:rPr>
                        <a:t>Datasets &amp; Datastores</a:t>
                      </a:r>
                    </a:p>
                  </a:txBody>
                  <a:tcPr marL="179630" marR="179630" marT="179630" marB="17963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US" sz="1700" cap="none" spc="0">
                          <a:solidFill>
                            <a:schemeClr val="tx1"/>
                          </a:solidFill>
                        </a:rPr>
                        <a:t>Data versioning</a:t>
                      </a:r>
                    </a:p>
                  </a:txBody>
                  <a:tcPr marL="179630" marR="179630" marT="179630" marB="17963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144361301"/>
                  </a:ext>
                </a:extLst>
              </a:tr>
              <a:tr h="666629">
                <a:tc>
                  <a:txBody>
                    <a:bodyPr/>
                    <a:lstStyle/>
                    <a:p>
                      <a:pPr>
                        <a:buNone/>
                      </a:pPr>
                      <a:r>
                        <a:rPr lang="en-US" sz="1700" b="1" cap="none" spc="0">
                          <a:solidFill>
                            <a:schemeClr val="tx1"/>
                          </a:solidFill>
                        </a:rPr>
                        <a:t>Model Registry</a:t>
                      </a:r>
                    </a:p>
                  </a:txBody>
                  <a:tcPr marL="179630" marR="179630" marT="179630" marB="179630" anchor="ctr">
                    <a:lnL w="12700" cmpd="sng">
                      <a:noFill/>
                      <a:prstDash val="solid"/>
                    </a:lnL>
                    <a:lnR w="12700" cmpd="sng">
                      <a:noFill/>
                      <a:prstDash val="solid"/>
                    </a:lnR>
                    <a:lnT w="12700" cmpd="sng">
                      <a:noFill/>
                      <a:prstDash val="solid"/>
                    </a:lnT>
                    <a:lnB w="12700" cmpd="sng">
                      <a:noFill/>
                      <a:prstDash val="solid"/>
                    </a:lnB>
                    <a:noFill/>
                  </a:tcPr>
                </a:tc>
                <a:tc>
                  <a:txBody>
                    <a:bodyPr/>
                    <a:lstStyle/>
                    <a:p>
                      <a:pPr>
                        <a:buNone/>
                      </a:pPr>
                      <a:r>
                        <a:rPr lang="en-US" sz="1700" cap="none" spc="0">
                          <a:solidFill>
                            <a:schemeClr val="tx1"/>
                          </a:solidFill>
                        </a:rPr>
                        <a:t>Model management</a:t>
                      </a:r>
                    </a:p>
                  </a:txBody>
                  <a:tcPr marL="179630" marR="179630" marT="179630" marB="17963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12602500"/>
                  </a:ext>
                </a:extLst>
              </a:tr>
              <a:tr h="666629">
                <a:tc>
                  <a:txBody>
                    <a:bodyPr/>
                    <a:lstStyle/>
                    <a:p>
                      <a:pPr>
                        <a:buNone/>
                      </a:pPr>
                      <a:r>
                        <a:rPr lang="en-US" sz="1700" b="1" cap="none" spc="0">
                          <a:solidFill>
                            <a:schemeClr val="tx1"/>
                          </a:solidFill>
                        </a:rPr>
                        <a:t>Endpoints</a:t>
                      </a:r>
                    </a:p>
                  </a:txBody>
                  <a:tcPr marL="179630" marR="179630" marT="179630" marB="17963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buNone/>
                      </a:pPr>
                      <a:r>
                        <a:rPr lang="en-US" sz="1700" cap="none" spc="0">
                          <a:solidFill>
                            <a:schemeClr val="tx1"/>
                          </a:solidFill>
                        </a:rPr>
                        <a:t>Real-time &amp; batch deployment</a:t>
                      </a:r>
                    </a:p>
                  </a:txBody>
                  <a:tcPr marL="179630" marR="179630" marT="179630" marB="17963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966042008"/>
                  </a:ext>
                </a:extLst>
              </a:tr>
              <a:tr h="666629">
                <a:tc>
                  <a:txBody>
                    <a:bodyPr/>
                    <a:lstStyle/>
                    <a:p>
                      <a:pPr>
                        <a:buNone/>
                      </a:pPr>
                      <a:r>
                        <a:rPr lang="en-US" sz="1700" b="1" cap="none" spc="0">
                          <a:solidFill>
                            <a:schemeClr val="tx1"/>
                          </a:solidFill>
                        </a:rPr>
                        <a:t>Responsible AI Dashboard</a:t>
                      </a:r>
                    </a:p>
                  </a:txBody>
                  <a:tcPr marL="179630" marR="179630" marT="179630" marB="179630" anchor="ctr">
                    <a:lnL w="12700" cmpd="sng">
                      <a:noFill/>
                      <a:prstDash val="solid"/>
                    </a:lnL>
                    <a:lnR w="12700" cmpd="sng">
                      <a:noFill/>
                      <a:prstDash val="solid"/>
                    </a:lnR>
                    <a:lnT w="12700" cmpd="sng">
                      <a:noFill/>
                      <a:prstDash val="solid"/>
                    </a:lnT>
                    <a:lnB w="6350" cap="flat" cmpd="sng" algn="ctr">
                      <a:noFill/>
                      <a:prstDash val="solid"/>
                    </a:lnB>
                    <a:noFill/>
                  </a:tcPr>
                </a:tc>
                <a:tc>
                  <a:txBody>
                    <a:bodyPr/>
                    <a:lstStyle/>
                    <a:p>
                      <a:pPr>
                        <a:buNone/>
                      </a:pPr>
                      <a:r>
                        <a:rPr lang="en-US" sz="1700" cap="none" spc="0">
                          <a:solidFill>
                            <a:schemeClr val="tx1"/>
                          </a:solidFill>
                        </a:rPr>
                        <a:t>Interpretability, fairness, error analysis</a:t>
                      </a:r>
                    </a:p>
                  </a:txBody>
                  <a:tcPr marL="179630" marR="179630" marT="179630" marB="179630" anchor="ctr">
                    <a:lnL w="12700" cmpd="sng">
                      <a:noFill/>
                      <a:prstDash val="solid"/>
                    </a:lnL>
                    <a:lnR w="12700" cmpd="sng">
                      <a:noFill/>
                      <a:prstDash val="solid"/>
                    </a:lnR>
                    <a:lnT w="12700" cmpd="sng">
                      <a:noFill/>
                      <a:prstDash val="solid"/>
                    </a:lnT>
                    <a:lnB w="6350" cap="flat" cmpd="sng" algn="ctr">
                      <a:noFill/>
                      <a:prstDash val="solid"/>
                    </a:lnB>
                    <a:noFill/>
                  </a:tcPr>
                </a:tc>
                <a:extLst>
                  <a:ext uri="{0D108BD9-81ED-4DB2-BD59-A6C34878D82A}">
                    <a16:rowId xmlns:a16="http://schemas.microsoft.com/office/drawing/2014/main" val="583143133"/>
                  </a:ext>
                </a:extLst>
              </a:tr>
            </a:tbl>
          </a:graphicData>
        </a:graphic>
      </p:graphicFrame>
    </p:spTree>
    <p:extLst>
      <p:ext uri="{BB962C8B-B14F-4D97-AF65-F5344CB8AC3E}">
        <p14:creationId xmlns:p14="http://schemas.microsoft.com/office/powerpoint/2010/main" val="41850942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loud computing digital concept">
            <a:extLst>
              <a:ext uri="{FF2B5EF4-FFF2-40B4-BE49-F238E27FC236}">
                <a16:creationId xmlns:a16="http://schemas.microsoft.com/office/drawing/2014/main" id="{601EE4DD-FE7E-408D-A8BE-7725F9B72CF5}"/>
              </a:ext>
            </a:extLst>
          </p:cNvPr>
          <p:cNvPicPr>
            <a:picLocks noGrp="1" noChangeAspect="1"/>
          </p:cNvPicPr>
          <p:nvPr>
            <p:ph type="pic" sz="quarter" idx="13"/>
          </p:nvPr>
        </p:nvPicPr>
        <p:blipFill>
          <a:blip r:embed="rId3"/>
          <a:srcRect l="23854" r="23719"/>
          <a:stretch>
            <a:fillRect/>
          </a:stretch>
        </p:blipFill>
        <p:spPr>
          <a:xfrm>
            <a:off x="20" y="1"/>
            <a:ext cx="4793865" cy="6858000"/>
          </a:xfrm>
          <a:prstGeom prst="rect">
            <a:avLst/>
          </a:prstGeom>
          <a:noFill/>
        </p:spPr>
      </p:pic>
      <p:sp>
        <p:nvSpPr>
          <p:cNvPr id="5" name="Content Placeholder 4">
            <a:extLst>
              <a:ext uri="{FF2B5EF4-FFF2-40B4-BE49-F238E27FC236}">
                <a16:creationId xmlns:a16="http://schemas.microsoft.com/office/drawing/2014/main" id="{12B1BC50-A92B-4FE3-9296-5F8700D9018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pPr marL="0" indent="0">
              <a:lnSpc>
                <a:spcPct val="110000"/>
              </a:lnSpc>
              <a:spcBef>
                <a:spcPts val="2500"/>
              </a:spcBef>
              <a:spcAft>
                <a:spcPts val="600"/>
              </a:spcAft>
              <a:buFont typeface="Arial" panose="020B0604020202020204" pitchFamily="34" charset="0"/>
              <a:buNone/>
            </a:pPr>
            <a:r>
              <a:rPr lang="en-US" sz="1300" b="1"/>
              <a:t>Strong Enterprise Integration</a:t>
            </a:r>
          </a:p>
          <a:p>
            <a:pPr marL="0" lvl="1" indent="0">
              <a:lnSpc>
                <a:spcPct val="110000"/>
              </a:lnSpc>
              <a:spcAft>
                <a:spcPts val="600"/>
              </a:spcAft>
              <a:buFont typeface="Arial" panose="020B0604020202020204" pitchFamily="34" charset="0"/>
              <a:buNone/>
            </a:pPr>
            <a:r>
              <a:rPr lang="en-US" sz="1300"/>
              <a:t>Azure MLOps integrates deeply with enterprise tools like Azure DevOps for seamless workflow management and collaboration.</a:t>
            </a:r>
          </a:p>
          <a:p>
            <a:pPr marL="0" indent="0">
              <a:lnSpc>
                <a:spcPct val="110000"/>
              </a:lnSpc>
              <a:spcBef>
                <a:spcPts val="2500"/>
              </a:spcBef>
              <a:spcAft>
                <a:spcPts val="600"/>
              </a:spcAft>
              <a:buFont typeface="Arial" panose="020B0604020202020204" pitchFamily="34" charset="0"/>
              <a:buNone/>
            </a:pPr>
            <a:r>
              <a:rPr lang="en-US" sz="1300" b="1"/>
              <a:t>Governance and Compliance Features</a:t>
            </a:r>
          </a:p>
          <a:p>
            <a:pPr marL="0" lvl="1" indent="0">
              <a:lnSpc>
                <a:spcPct val="110000"/>
              </a:lnSpc>
              <a:spcAft>
                <a:spcPts val="600"/>
              </a:spcAft>
              <a:buFont typeface="Arial" panose="020B0604020202020204" pitchFamily="34" charset="0"/>
              <a:buNone/>
            </a:pPr>
            <a:r>
              <a:rPr lang="en-US" sz="1300"/>
              <a:t>The platform emphasizes responsible AI with robust governance, compliance, and transparency features for regulated organizations.</a:t>
            </a:r>
          </a:p>
          <a:p>
            <a:pPr marL="0" indent="0">
              <a:lnSpc>
                <a:spcPct val="110000"/>
              </a:lnSpc>
              <a:spcBef>
                <a:spcPts val="2500"/>
              </a:spcBef>
              <a:spcAft>
                <a:spcPts val="600"/>
              </a:spcAft>
              <a:buFont typeface="Arial" panose="020B0604020202020204" pitchFamily="34" charset="0"/>
              <a:buNone/>
            </a:pPr>
            <a:r>
              <a:rPr lang="en-US" sz="1300" b="1"/>
              <a:t>Vendor Lock-in Risk</a:t>
            </a:r>
          </a:p>
          <a:p>
            <a:pPr marL="0" lvl="1" indent="0">
              <a:lnSpc>
                <a:spcPct val="110000"/>
              </a:lnSpc>
              <a:spcAft>
                <a:spcPts val="600"/>
              </a:spcAft>
              <a:buFont typeface="Arial" panose="020B0604020202020204" pitchFamily="34" charset="0"/>
              <a:buNone/>
            </a:pPr>
            <a:r>
              <a:rPr lang="en-US" sz="1300"/>
              <a:t>There is a potential risk of vendor lock-in, requiring strategic planning to avoid dependency on a single cloud provider.</a:t>
            </a:r>
          </a:p>
          <a:p>
            <a:pPr marL="0" indent="0">
              <a:lnSpc>
                <a:spcPct val="110000"/>
              </a:lnSpc>
              <a:spcBef>
                <a:spcPts val="2500"/>
              </a:spcBef>
              <a:spcAft>
                <a:spcPts val="600"/>
              </a:spcAft>
              <a:buFont typeface="Arial" panose="020B0604020202020204" pitchFamily="34" charset="0"/>
              <a:buNone/>
            </a:pPr>
            <a:r>
              <a:rPr lang="en-US" sz="1300" b="1"/>
              <a:t>Complexity for New Users</a:t>
            </a:r>
          </a:p>
          <a:p>
            <a:pPr marL="0" lvl="1" indent="0">
              <a:lnSpc>
                <a:spcPct val="110000"/>
              </a:lnSpc>
              <a:spcAft>
                <a:spcPts val="600"/>
              </a:spcAft>
              <a:buFont typeface="Arial" panose="020B0604020202020204" pitchFamily="34" charset="0"/>
              <a:buNone/>
            </a:pPr>
            <a:r>
              <a:rPr lang="en-US" sz="1300"/>
              <a:t>The extensive feature set can overwhelm new users, necessitating careful resource management and training.</a:t>
            </a:r>
          </a:p>
        </p:txBody>
      </p:sp>
      <p:sp>
        <p:nvSpPr>
          <p:cNvPr id="6" name="Title 5">
            <a:extLst>
              <a:ext uri="{FF2B5EF4-FFF2-40B4-BE49-F238E27FC236}">
                <a16:creationId xmlns:a16="http://schemas.microsoft.com/office/drawing/2014/main" id="{B4628378-6405-3925-7C9C-AF68C2A56503}"/>
              </a:ext>
            </a:extLst>
          </p:cNvPr>
          <p:cNvSpPr>
            <a:spLocks noGrp="1"/>
          </p:cNvSpPr>
          <p:nvPr>
            <p:ph type="title"/>
          </p:nvPr>
        </p:nvSpPr>
        <p:spPr>
          <a:xfrm>
            <a:off x="5395689" y="548640"/>
            <a:ext cx="6236473" cy="1143000"/>
          </a:xfrm>
        </p:spPr>
        <p:txBody>
          <a:bodyPr anchor="b">
            <a:normAutofit/>
          </a:bodyPr>
          <a:lstStyle/>
          <a:p>
            <a:r>
              <a:rPr lang="en-US" sz="3300"/>
              <a:t>Advantages and Challenges of Azure MLOps</a:t>
            </a:r>
          </a:p>
        </p:txBody>
      </p:sp>
    </p:spTree>
    <p:extLst>
      <p:ext uri="{BB962C8B-B14F-4D97-AF65-F5344CB8AC3E}">
        <p14:creationId xmlns:p14="http://schemas.microsoft.com/office/powerpoint/2010/main" val="814440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 Leadership Concept">
            <a:extLst>
              <a:ext uri="{FF2B5EF4-FFF2-40B4-BE49-F238E27FC236}">
                <a16:creationId xmlns:a16="http://schemas.microsoft.com/office/drawing/2014/main" id="{2FEB9962-3305-430A-B03C-8DFC5B700146}"/>
              </a:ext>
            </a:extLst>
          </p:cNvPr>
          <p:cNvPicPr>
            <a:picLocks noGrp="1" noChangeAspect="1"/>
          </p:cNvPicPr>
          <p:nvPr>
            <p:ph type="pic" sz="quarter" idx="13"/>
          </p:nvPr>
        </p:nvPicPr>
        <p:blipFill>
          <a:blip r:embed="rId3"/>
          <a:srcRect l="18021" r="35494"/>
          <a:stretch>
            <a:fillRect/>
          </a:stretch>
        </p:blipFill>
        <p:spPr>
          <a:xfrm>
            <a:off x="20" y="1"/>
            <a:ext cx="4793865" cy="6858000"/>
          </a:xfrm>
          <a:prstGeom prst="rect">
            <a:avLst/>
          </a:prstGeom>
          <a:noFill/>
        </p:spPr>
      </p:pic>
      <p:sp>
        <p:nvSpPr>
          <p:cNvPr id="5" name="Content Placeholder 4">
            <a:extLst>
              <a:ext uri="{FF2B5EF4-FFF2-40B4-BE49-F238E27FC236}">
                <a16:creationId xmlns:a16="http://schemas.microsoft.com/office/drawing/2014/main" id="{1994F980-898A-0BF3-59EB-61FF63C9E3E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pPr marL="0" indent="0">
              <a:spcBef>
                <a:spcPts val="2500"/>
              </a:spcBef>
              <a:spcAft>
                <a:spcPts val="600"/>
              </a:spcAft>
              <a:buFont typeface="Arial" panose="020B0604020202020204" pitchFamily="34" charset="0"/>
              <a:buNone/>
            </a:pPr>
            <a:r>
              <a:rPr lang="en-US" sz="1300" b="1"/>
              <a:t>Deployment Process</a:t>
            </a:r>
          </a:p>
          <a:p>
            <a:pPr marL="0" lvl="1" indent="0">
              <a:spcAft>
                <a:spcPts val="600"/>
              </a:spcAft>
              <a:buFont typeface="Arial" panose="020B0604020202020204" pitchFamily="34" charset="0"/>
              <a:buNone/>
            </a:pPr>
            <a:r>
              <a:rPr lang="en-US" sz="1300"/>
              <a:t>Azure MLOps streamlines machine learning models deployment with scalable and efficient pipelines.</a:t>
            </a:r>
          </a:p>
          <a:p>
            <a:pPr marL="0" indent="0">
              <a:spcBef>
                <a:spcPts val="2500"/>
              </a:spcBef>
              <a:spcAft>
                <a:spcPts val="600"/>
              </a:spcAft>
              <a:buFont typeface="Arial" panose="020B0604020202020204" pitchFamily="34" charset="0"/>
              <a:buNone/>
            </a:pPr>
            <a:r>
              <a:rPr lang="en-US" sz="1300" b="1"/>
              <a:t>Monitoring Systems</a:t>
            </a:r>
          </a:p>
          <a:p>
            <a:pPr marL="0" lvl="1" indent="0">
              <a:spcAft>
                <a:spcPts val="600"/>
              </a:spcAft>
              <a:buFont typeface="Arial" panose="020B0604020202020204" pitchFamily="34" charset="0"/>
              <a:buNone/>
            </a:pPr>
            <a:r>
              <a:rPr lang="en-US" sz="1300"/>
              <a:t>Continuous monitoring ensures model performance and reliability in production environments.</a:t>
            </a:r>
          </a:p>
          <a:p>
            <a:pPr marL="0" indent="0">
              <a:spcBef>
                <a:spcPts val="2500"/>
              </a:spcBef>
              <a:spcAft>
                <a:spcPts val="600"/>
              </a:spcAft>
              <a:buFont typeface="Arial" panose="020B0604020202020204" pitchFamily="34" charset="0"/>
              <a:buNone/>
            </a:pPr>
            <a:r>
              <a:rPr lang="en-US" sz="1300" b="1"/>
              <a:t>Automation Capabilities</a:t>
            </a:r>
          </a:p>
          <a:p>
            <a:pPr marL="0" lvl="1" indent="0">
              <a:spcAft>
                <a:spcPts val="600"/>
              </a:spcAft>
              <a:buFont typeface="Arial" panose="020B0604020202020204" pitchFamily="34" charset="0"/>
              <a:buNone/>
            </a:pPr>
            <a:r>
              <a:rPr lang="en-US" sz="1300"/>
              <a:t>Automation reduces manual efforts by orchestrating training, testing, and deployment workflows.</a:t>
            </a:r>
          </a:p>
          <a:p>
            <a:pPr marL="0" indent="0">
              <a:spcBef>
                <a:spcPts val="2500"/>
              </a:spcBef>
              <a:spcAft>
                <a:spcPts val="600"/>
              </a:spcAft>
              <a:buFont typeface="Arial" panose="020B0604020202020204" pitchFamily="34" charset="0"/>
              <a:buNone/>
            </a:pPr>
            <a:r>
              <a:rPr lang="en-US" sz="1300" b="1"/>
              <a:t>Responsible AI Features</a:t>
            </a:r>
          </a:p>
          <a:p>
            <a:pPr marL="0" lvl="1" indent="0">
              <a:spcAft>
                <a:spcPts val="600"/>
              </a:spcAft>
              <a:buFont typeface="Arial" panose="020B0604020202020204" pitchFamily="34" charset="0"/>
              <a:buNone/>
            </a:pPr>
            <a:r>
              <a:rPr lang="en-US" sz="1300"/>
              <a:t>Azure MLOps incorporates responsible AI principles promoting fairness, transparency, and compliance.</a:t>
            </a:r>
          </a:p>
        </p:txBody>
      </p:sp>
      <p:sp>
        <p:nvSpPr>
          <p:cNvPr id="6" name="Title 5">
            <a:extLst>
              <a:ext uri="{FF2B5EF4-FFF2-40B4-BE49-F238E27FC236}">
                <a16:creationId xmlns:a16="http://schemas.microsoft.com/office/drawing/2014/main" id="{C8B089A9-7209-9831-4437-F82547B21559}"/>
              </a:ext>
            </a:extLst>
          </p:cNvPr>
          <p:cNvSpPr>
            <a:spLocks noGrp="1"/>
          </p:cNvSpPr>
          <p:nvPr>
            <p:ph type="title"/>
          </p:nvPr>
        </p:nvSpPr>
        <p:spPr>
          <a:xfrm>
            <a:off x="5395689" y="548640"/>
            <a:ext cx="6236473" cy="1143000"/>
          </a:xfrm>
        </p:spPr>
        <p:txBody>
          <a:bodyPr anchor="b">
            <a:normAutofit/>
          </a:bodyPr>
          <a:lstStyle/>
          <a:p>
            <a:r>
              <a:rPr lang="en-US"/>
              <a:t>Infographic: Azure MLOps Lifecycle</a:t>
            </a:r>
          </a:p>
        </p:txBody>
      </p:sp>
    </p:spTree>
    <p:extLst>
      <p:ext uri="{BB962C8B-B14F-4D97-AF65-F5344CB8AC3E}">
        <p14:creationId xmlns:p14="http://schemas.microsoft.com/office/powerpoint/2010/main" val="378538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7D0F078B-6759-E370-3043-EE3576679BE2}"/>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3C4F8A13-D500-225D-55E6-FB838518BA4D}"/>
              </a:ext>
            </a:extLst>
          </p:cNvPr>
          <p:cNvSpPr>
            <a:spLocks noGrp="1"/>
          </p:cNvSpPr>
          <p:nvPr>
            <p:ph type="ctrTitle"/>
          </p:nvPr>
        </p:nvSpPr>
        <p:spPr>
          <a:xfrm>
            <a:off x="274320" y="1801368"/>
            <a:ext cx="7772400" cy="4572000"/>
          </a:xfrm>
        </p:spPr>
        <p:txBody>
          <a:bodyPr anchor="b">
            <a:normAutofit/>
          </a:bodyPr>
          <a:lstStyle/>
          <a:p>
            <a:r>
              <a:rPr lang="en-US"/>
              <a:t>Introduction to MLOps</a:t>
            </a:r>
          </a:p>
        </p:txBody>
      </p:sp>
    </p:spTree>
    <p:extLst>
      <p:ext uri="{BB962C8B-B14F-4D97-AF65-F5344CB8AC3E}">
        <p14:creationId xmlns:p14="http://schemas.microsoft.com/office/powerpoint/2010/main" val="3929647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F849DB67-85D3-52FC-9C7C-41CB49D2BED0}"/>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E3ABFD61-0F4D-8028-EB42-DE555D389DB7}"/>
              </a:ext>
            </a:extLst>
          </p:cNvPr>
          <p:cNvSpPr>
            <a:spLocks noGrp="1"/>
          </p:cNvSpPr>
          <p:nvPr>
            <p:ph type="ctrTitle"/>
          </p:nvPr>
        </p:nvSpPr>
        <p:spPr>
          <a:xfrm>
            <a:off x="274320" y="1801368"/>
            <a:ext cx="7772400" cy="4572000"/>
          </a:xfrm>
        </p:spPr>
        <p:txBody>
          <a:bodyPr anchor="b">
            <a:normAutofit/>
          </a:bodyPr>
          <a:lstStyle/>
          <a:p>
            <a:r>
              <a:rPr lang="en-US"/>
              <a:t>Summary and Platform Comparison</a:t>
            </a:r>
          </a:p>
        </p:txBody>
      </p:sp>
    </p:spTree>
    <p:extLst>
      <p:ext uri="{BB962C8B-B14F-4D97-AF65-F5344CB8AC3E}">
        <p14:creationId xmlns:p14="http://schemas.microsoft.com/office/powerpoint/2010/main" val="2535332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https://lh3.googleusercontent.com/-Fd55F0xpxto/UxSs4227D9I/AAAAAAAAA9Q/JdnzYRRgcHc/w400-h117-no/Cloud+Banner.jpg">
            <a:extLst>
              <a:ext uri="{FF2B5EF4-FFF2-40B4-BE49-F238E27FC236}">
                <a16:creationId xmlns:a16="http://schemas.microsoft.com/office/drawing/2014/main" id="{00097CD9-3859-46B8-8D67-DBF2968BA0B8}"/>
              </a:ext>
            </a:extLst>
          </p:cNvPr>
          <p:cNvPicPr>
            <a:picLocks noGrp="1" noChangeAspect="1"/>
          </p:cNvPicPr>
          <p:nvPr>
            <p:ph type="pic" sz="quarter" idx="13"/>
          </p:nvPr>
        </p:nvPicPr>
        <p:blipFill>
          <a:blip r:embed="rId3"/>
          <a:srcRect l="12885" r="38359" b="1"/>
          <a:stretch>
            <a:fillRect/>
          </a:stretch>
        </p:blipFill>
        <p:spPr>
          <a:xfrm>
            <a:off x="20" y="1"/>
            <a:ext cx="4793865" cy="6858000"/>
          </a:xfrm>
          <a:prstGeom prst="rect">
            <a:avLst/>
          </a:prstGeom>
          <a:noFill/>
        </p:spPr>
      </p:pic>
      <p:sp>
        <p:nvSpPr>
          <p:cNvPr id="5" name="Content Placeholder 4">
            <a:extLst>
              <a:ext uri="{FF2B5EF4-FFF2-40B4-BE49-F238E27FC236}">
                <a16:creationId xmlns:a16="http://schemas.microsoft.com/office/drawing/2014/main" id="{EF6DB850-953F-24DB-46A2-E253FAB3C04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pPr marL="0" indent="0">
              <a:lnSpc>
                <a:spcPct val="110000"/>
              </a:lnSpc>
              <a:spcBef>
                <a:spcPts val="2500"/>
              </a:spcBef>
              <a:spcAft>
                <a:spcPts val="600"/>
              </a:spcAft>
              <a:buFont typeface="Arial" panose="020B0604020202020204" pitchFamily="34" charset="0"/>
              <a:buNone/>
            </a:pPr>
            <a:r>
              <a:rPr lang="en-US" sz="1300" b="1"/>
              <a:t>Open Source Flexibility</a:t>
            </a:r>
          </a:p>
          <a:p>
            <a:pPr marL="0" lvl="1" indent="0">
              <a:lnSpc>
                <a:spcPct val="110000"/>
              </a:lnSpc>
              <a:spcAft>
                <a:spcPts val="600"/>
              </a:spcAft>
              <a:buFont typeface="Arial" panose="020B0604020202020204" pitchFamily="34" charset="0"/>
              <a:buNone/>
            </a:pPr>
            <a:r>
              <a:rPr lang="en-US" sz="1300"/>
              <a:t>Open-source MLOps provides maximum customization but needs significant integration and operational effort.</a:t>
            </a:r>
          </a:p>
          <a:p>
            <a:pPr marL="0" indent="0">
              <a:lnSpc>
                <a:spcPct val="110000"/>
              </a:lnSpc>
              <a:spcBef>
                <a:spcPts val="2500"/>
              </a:spcBef>
              <a:spcAft>
                <a:spcPts val="600"/>
              </a:spcAft>
              <a:buFont typeface="Arial" panose="020B0604020202020204" pitchFamily="34" charset="0"/>
              <a:buNone/>
            </a:pPr>
            <a:r>
              <a:rPr lang="en-US" sz="1300" b="1"/>
              <a:t>AWS Managed Tools</a:t>
            </a:r>
          </a:p>
          <a:p>
            <a:pPr marL="0" lvl="1" indent="0">
              <a:lnSpc>
                <a:spcPct val="110000"/>
              </a:lnSpc>
              <a:spcAft>
                <a:spcPts val="600"/>
              </a:spcAft>
              <a:buFont typeface="Arial" panose="020B0604020202020204" pitchFamily="34" charset="0"/>
              <a:buNone/>
            </a:pPr>
            <a:r>
              <a:rPr lang="en-US" sz="1300"/>
              <a:t>AWS offers integrated MLOps tools reducing operational burden but may cause vendor lock-in and higher costs.</a:t>
            </a:r>
          </a:p>
          <a:p>
            <a:pPr marL="0" indent="0">
              <a:lnSpc>
                <a:spcPct val="110000"/>
              </a:lnSpc>
              <a:spcBef>
                <a:spcPts val="2500"/>
              </a:spcBef>
              <a:spcAft>
                <a:spcPts val="600"/>
              </a:spcAft>
              <a:buFont typeface="Arial" panose="020B0604020202020204" pitchFamily="34" charset="0"/>
              <a:buNone/>
            </a:pPr>
            <a:r>
              <a:rPr lang="en-US" sz="1300" b="1"/>
              <a:t>Azure Enterprise Focus</a:t>
            </a:r>
          </a:p>
          <a:p>
            <a:pPr marL="0" lvl="1" indent="0">
              <a:lnSpc>
                <a:spcPct val="110000"/>
              </a:lnSpc>
              <a:spcAft>
                <a:spcPts val="600"/>
              </a:spcAft>
              <a:buFont typeface="Arial" panose="020B0604020202020204" pitchFamily="34" charset="0"/>
              <a:buNone/>
            </a:pPr>
            <a:r>
              <a:rPr lang="en-US" sz="1300"/>
              <a:t>Azure emphasizes responsible AI and DevOps integration but can be complex to implement for enterprises.</a:t>
            </a:r>
          </a:p>
          <a:p>
            <a:pPr marL="0" indent="0">
              <a:lnSpc>
                <a:spcPct val="110000"/>
              </a:lnSpc>
              <a:spcBef>
                <a:spcPts val="2500"/>
              </a:spcBef>
              <a:spcAft>
                <a:spcPts val="600"/>
              </a:spcAft>
              <a:buFont typeface="Arial" panose="020B0604020202020204" pitchFamily="34" charset="0"/>
              <a:buNone/>
            </a:pPr>
            <a:r>
              <a:rPr lang="en-US" sz="1300" b="1"/>
              <a:t>Choosing the Right Platform</a:t>
            </a:r>
          </a:p>
          <a:p>
            <a:pPr marL="0" lvl="1" indent="0">
              <a:lnSpc>
                <a:spcPct val="110000"/>
              </a:lnSpc>
              <a:spcAft>
                <a:spcPts val="600"/>
              </a:spcAft>
              <a:buFont typeface="Arial" panose="020B0604020202020204" pitchFamily="34" charset="0"/>
              <a:buNone/>
            </a:pPr>
            <a:r>
              <a:rPr lang="en-US" sz="1300"/>
              <a:t>Organizations should select MLOps platforms based on customization needs, resources, and existing tool integration.</a:t>
            </a:r>
          </a:p>
        </p:txBody>
      </p:sp>
      <p:sp>
        <p:nvSpPr>
          <p:cNvPr id="6" name="Title 5">
            <a:extLst>
              <a:ext uri="{FF2B5EF4-FFF2-40B4-BE49-F238E27FC236}">
                <a16:creationId xmlns:a16="http://schemas.microsoft.com/office/drawing/2014/main" id="{AF724862-D25E-34BA-BC88-51B5D7722E8C}"/>
              </a:ext>
            </a:extLst>
          </p:cNvPr>
          <p:cNvSpPr>
            <a:spLocks noGrp="1"/>
          </p:cNvSpPr>
          <p:nvPr>
            <p:ph type="title"/>
          </p:nvPr>
        </p:nvSpPr>
        <p:spPr>
          <a:xfrm>
            <a:off x="5395689" y="548640"/>
            <a:ext cx="6236473" cy="1143000"/>
          </a:xfrm>
        </p:spPr>
        <p:txBody>
          <a:bodyPr anchor="b">
            <a:normAutofit/>
          </a:bodyPr>
          <a:lstStyle/>
          <a:p>
            <a:r>
              <a:rPr lang="en-US"/>
              <a:t>Comparing Open Source, AWS, and Azure MLOps</a:t>
            </a:r>
          </a:p>
        </p:txBody>
      </p:sp>
    </p:spTree>
    <p:extLst>
      <p:ext uri="{BB962C8B-B14F-4D97-AF65-F5344CB8AC3E}">
        <p14:creationId xmlns:p14="http://schemas.microsoft.com/office/powerpoint/2010/main" val="4021262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able trays for overhead electrical wiring.">
            <a:extLst>
              <a:ext uri="{FF2B5EF4-FFF2-40B4-BE49-F238E27FC236}">
                <a16:creationId xmlns:a16="http://schemas.microsoft.com/office/drawing/2014/main" id="{F470C230-B643-44A3-BE9B-BBA822D1284C}"/>
              </a:ext>
            </a:extLst>
          </p:cNvPr>
          <p:cNvPicPr>
            <a:picLocks noGrp="1" noChangeAspect="1"/>
          </p:cNvPicPr>
          <p:nvPr>
            <p:ph type="pic" sz="quarter" idx="13"/>
          </p:nvPr>
        </p:nvPicPr>
        <p:blipFill>
          <a:blip r:embed="rId3"/>
          <a:srcRect l="31056" r="22460"/>
          <a:stretch>
            <a:fillRect/>
          </a:stretch>
        </p:blipFill>
        <p:spPr>
          <a:xfrm>
            <a:off x="20" y="1"/>
            <a:ext cx="4793865" cy="6858000"/>
          </a:xfrm>
          <a:prstGeom prst="rect">
            <a:avLst/>
          </a:prstGeom>
          <a:noFill/>
        </p:spPr>
      </p:pic>
      <p:sp>
        <p:nvSpPr>
          <p:cNvPr id="5" name="Content Placeholder 4">
            <a:extLst>
              <a:ext uri="{FF2B5EF4-FFF2-40B4-BE49-F238E27FC236}">
                <a16:creationId xmlns:a16="http://schemas.microsoft.com/office/drawing/2014/main" id="{54405BEB-8173-C50C-FA7D-BBE640478C0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pPr marL="0" indent="0">
              <a:lnSpc>
                <a:spcPct val="110000"/>
              </a:lnSpc>
              <a:spcBef>
                <a:spcPts val="2500"/>
              </a:spcBef>
              <a:spcAft>
                <a:spcPts val="600"/>
              </a:spcAft>
              <a:buFont typeface="Arial" panose="020B0604020202020204" pitchFamily="34" charset="0"/>
              <a:buNone/>
            </a:pPr>
            <a:r>
              <a:rPr lang="en-US" sz="1300" b="1"/>
              <a:t>MLOps Integration</a:t>
            </a:r>
          </a:p>
          <a:p>
            <a:pPr marL="0" lvl="1" indent="0">
              <a:lnSpc>
                <a:spcPct val="110000"/>
              </a:lnSpc>
              <a:spcAft>
                <a:spcPts val="600"/>
              </a:spcAft>
              <a:buFont typeface="Arial" panose="020B0604020202020204" pitchFamily="34" charset="0"/>
              <a:buNone/>
            </a:pPr>
            <a:r>
              <a:rPr lang="en-US" sz="1300"/>
              <a:t>MLOps combines ML, DevOps, and data engineering to automate and streamline the machine learning lifecycle effectively.</a:t>
            </a:r>
          </a:p>
          <a:p>
            <a:pPr marL="0" indent="0">
              <a:lnSpc>
                <a:spcPct val="110000"/>
              </a:lnSpc>
              <a:spcBef>
                <a:spcPts val="2500"/>
              </a:spcBef>
              <a:spcAft>
                <a:spcPts val="600"/>
              </a:spcAft>
              <a:buFont typeface="Arial" panose="020B0604020202020204" pitchFamily="34" charset="0"/>
              <a:buNone/>
            </a:pPr>
            <a:r>
              <a:rPr lang="en-US" sz="1300" b="1"/>
              <a:t>Deployment and Monitoring</a:t>
            </a:r>
          </a:p>
          <a:p>
            <a:pPr marL="0" lvl="1" indent="0">
              <a:lnSpc>
                <a:spcPct val="110000"/>
              </a:lnSpc>
              <a:spcAft>
                <a:spcPts val="600"/>
              </a:spcAft>
              <a:buFont typeface="Arial" panose="020B0604020202020204" pitchFamily="34" charset="0"/>
              <a:buNone/>
            </a:pPr>
            <a:r>
              <a:rPr lang="en-US" sz="1300"/>
              <a:t>MLOps ensures reliable deployment and continuous monitoring of ML models in production environments.</a:t>
            </a:r>
          </a:p>
          <a:p>
            <a:pPr marL="0" indent="0">
              <a:lnSpc>
                <a:spcPct val="110000"/>
              </a:lnSpc>
              <a:spcBef>
                <a:spcPts val="2500"/>
              </a:spcBef>
              <a:spcAft>
                <a:spcPts val="600"/>
              </a:spcAft>
              <a:buFont typeface="Arial" panose="020B0604020202020204" pitchFamily="34" charset="0"/>
              <a:buNone/>
            </a:pPr>
            <a:r>
              <a:rPr lang="en-US" sz="1300" b="1"/>
              <a:t>Challenges Addressed</a:t>
            </a:r>
          </a:p>
          <a:p>
            <a:pPr marL="0" lvl="1" indent="0">
              <a:lnSpc>
                <a:spcPct val="110000"/>
              </a:lnSpc>
              <a:spcAft>
                <a:spcPts val="600"/>
              </a:spcAft>
              <a:buFont typeface="Arial" panose="020B0604020202020204" pitchFamily="34" charset="0"/>
              <a:buNone/>
            </a:pPr>
            <a:r>
              <a:rPr lang="en-US" sz="1300"/>
              <a:t>MLOps tackles challenges like reproducibility, scalability, and governance to operationalize AI at scale.</a:t>
            </a:r>
          </a:p>
          <a:p>
            <a:pPr marL="0" indent="0">
              <a:lnSpc>
                <a:spcPct val="110000"/>
              </a:lnSpc>
              <a:spcBef>
                <a:spcPts val="2500"/>
              </a:spcBef>
              <a:spcAft>
                <a:spcPts val="600"/>
              </a:spcAft>
              <a:buFont typeface="Arial" panose="020B0604020202020204" pitchFamily="34" charset="0"/>
              <a:buNone/>
            </a:pPr>
            <a:r>
              <a:rPr lang="en-US" sz="1300" b="1"/>
              <a:t>MLOps Landscape</a:t>
            </a:r>
          </a:p>
          <a:p>
            <a:pPr marL="0" lvl="1" indent="0">
              <a:lnSpc>
                <a:spcPct val="110000"/>
              </a:lnSpc>
              <a:spcAft>
                <a:spcPts val="600"/>
              </a:spcAft>
              <a:buFont typeface="Arial" panose="020B0604020202020204" pitchFamily="34" charset="0"/>
              <a:buNone/>
            </a:pPr>
            <a:r>
              <a:rPr lang="en-US" sz="1300"/>
              <a:t>The MLOps ecosystem includes open-source tools and managed cloud services offering diverse advantages.</a:t>
            </a:r>
          </a:p>
        </p:txBody>
      </p:sp>
      <p:sp>
        <p:nvSpPr>
          <p:cNvPr id="6" name="Title 5">
            <a:extLst>
              <a:ext uri="{FF2B5EF4-FFF2-40B4-BE49-F238E27FC236}">
                <a16:creationId xmlns:a16="http://schemas.microsoft.com/office/drawing/2014/main" id="{2F509406-3CE9-BA3D-6AF4-6F631DE312AD}"/>
              </a:ext>
            </a:extLst>
          </p:cNvPr>
          <p:cNvSpPr>
            <a:spLocks noGrp="1"/>
          </p:cNvSpPr>
          <p:nvPr>
            <p:ph type="title"/>
          </p:nvPr>
        </p:nvSpPr>
        <p:spPr>
          <a:xfrm>
            <a:off x="5395689" y="548640"/>
            <a:ext cx="6236473" cy="1143000"/>
          </a:xfrm>
        </p:spPr>
        <p:txBody>
          <a:bodyPr anchor="b">
            <a:normAutofit/>
          </a:bodyPr>
          <a:lstStyle/>
          <a:p>
            <a:r>
              <a:rPr lang="en-US"/>
              <a:t>Overview of MLOps</a:t>
            </a:r>
          </a:p>
        </p:txBody>
      </p:sp>
    </p:spTree>
    <p:extLst>
      <p:ext uri="{BB962C8B-B14F-4D97-AF65-F5344CB8AC3E}">
        <p14:creationId xmlns:p14="http://schemas.microsoft.com/office/powerpoint/2010/main" val="2347624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5687A2C6-AA0E-DBF5-2033-FA6989BE4DAE}"/>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28CD825B-1039-0870-61F8-DE80E4FD3EA5}"/>
              </a:ext>
            </a:extLst>
          </p:cNvPr>
          <p:cNvSpPr>
            <a:spLocks noGrp="1"/>
          </p:cNvSpPr>
          <p:nvPr>
            <p:ph type="ctrTitle"/>
          </p:nvPr>
        </p:nvSpPr>
        <p:spPr>
          <a:xfrm>
            <a:off x="274320" y="1801368"/>
            <a:ext cx="7772400" cy="4572000"/>
          </a:xfrm>
        </p:spPr>
        <p:txBody>
          <a:bodyPr anchor="b">
            <a:normAutofit/>
          </a:bodyPr>
          <a:lstStyle/>
          <a:p>
            <a:r>
              <a:rPr lang="en-US"/>
              <a:t>MLOps in Open Source</a:t>
            </a:r>
          </a:p>
        </p:txBody>
      </p:sp>
    </p:spTree>
    <p:extLst>
      <p:ext uri="{BB962C8B-B14F-4D97-AF65-F5344CB8AC3E}">
        <p14:creationId xmlns:p14="http://schemas.microsoft.com/office/powerpoint/2010/main" val="3012487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Illustration of linked circles represents people in social network.">
            <a:extLst>
              <a:ext uri="{FF2B5EF4-FFF2-40B4-BE49-F238E27FC236}">
                <a16:creationId xmlns:a16="http://schemas.microsoft.com/office/drawing/2014/main" id="{9E62B312-E399-408D-94FC-6F5F368D5793}"/>
              </a:ext>
            </a:extLst>
          </p:cNvPr>
          <p:cNvPicPr>
            <a:picLocks noGrp="1" noChangeAspect="1"/>
          </p:cNvPicPr>
          <p:nvPr>
            <p:ph type="pic" sz="quarter" idx="13"/>
          </p:nvPr>
        </p:nvPicPr>
        <p:blipFill>
          <a:blip r:embed="rId3"/>
          <a:srcRect l="20395" r="37139" b="-1"/>
          <a:stretch>
            <a:fillRect/>
          </a:stretch>
        </p:blipFill>
        <p:spPr>
          <a:xfrm>
            <a:off x="20" y="1"/>
            <a:ext cx="4793865" cy="6858000"/>
          </a:xfrm>
          <a:prstGeom prst="rect">
            <a:avLst/>
          </a:prstGeom>
          <a:noFill/>
        </p:spPr>
      </p:pic>
      <p:sp>
        <p:nvSpPr>
          <p:cNvPr id="5" name="Content Placeholder 4">
            <a:extLst>
              <a:ext uri="{FF2B5EF4-FFF2-40B4-BE49-F238E27FC236}">
                <a16:creationId xmlns:a16="http://schemas.microsoft.com/office/drawing/2014/main" id="{DF60BCF7-6B09-BED2-992C-AD661D751C9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pPr marL="0" indent="0">
              <a:spcBef>
                <a:spcPts val="2500"/>
              </a:spcBef>
              <a:spcAft>
                <a:spcPts val="600"/>
              </a:spcAft>
              <a:buFont typeface="Arial" panose="020B0604020202020204" pitchFamily="34" charset="0"/>
              <a:buNone/>
            </a:pPr>
            <a:r>
              <a:rPr lang="en-US" sz="1300" b="1"/>
              <a:t>Maximum Flexibility and Customization</a:t>
            </a:r>
          </a:p>
          <a:p>
            <a:pPr marL="0" lvl="1" indent="0">
              <a:spcAft>
                <a:spcPts val="600"/>
              </a:spcAft>
              <a:buFont typeface="Arial" panose="020B0604020202020204" pitchFamily="34" charset="0"/>
              <a:buNone/>
            </a:pPr>
            <a:r>
              <a:rPr lang="en-US" sz="1300"/>
              <a:t>Open-source MLOps allows tailored workflows by selecting optimal tools for different machine learning lifecycle stages.</a:t>
            </a:r>
          </a:p>
          <a:p>
            <a:pPr marL="0" indent="0">
              <a:spcBef>
                <a:spcPts val="2500"/>
              </a:spcBef>
              <a:spcAft>
                <a:spcPts val="600"/>
              </a:spcAft>
              <a:buFont typeface="Arial" panose="020B0604020202020204" pitchFamily="34" charset="0"/>
              <a:buNone/>
            </a:pPr>
            <a:r>
              <a:rPr lang="en-US" sz="1300" b="1"/>
              <a:t>Avoiding Vendor Lock-in</a:t>
            </a:r>
          </a:p>
          <a:p>
            <a:pPr marL="0" lvl="1" indent="0">
              <a:spcAft>
                <a:spcPts val="600"/>
              </a:spcAft>
              <a:buFont typeface="Arial" panose="020B0604020202020204" pitchFamily="34" charset="0"/>
              <a:buNone/>
            </a:pPr>
            <a:r>
              <a:rPr lang="en-US" sz="1300"/>
              <a:t>Organizations benefit from avoiding proprietary platforms, gaining independence and control over their MLOps infrastructure.</a:t>
            </a:r>
          </a:p>
          <a:p>
            <a:pPr marL="0" indent="0">
              <a:spcBef>
                <a:spcPts val="2500"/>
              </a:spcBef>
              <a:spcAft>
                <a:spcPts val="600"/>
              </a:spcAft>
              <a:buFont typeface="Arial" panose="020B0604020202020204" pitchFamily="34" charset="0"/>
              <a:buNone/>
            </a:pPr>
            <a:r>
              <a:rPr lang="en-US" sz="1300" b="1"/>
              <a:t>Integration Challenges and Overhead</a:t>
            </a:r>
          </a:p>
          <a:p>
            <a:pPr marL="0" lvl="1" indent="0">
              <a:spcAft>
                <a:spcPts val="600"/>
              </a:spcAft>
              <a:buFont typeface="Arial" panose="020B0604020202020204" pitchFamily="34" charset="0"/>
              <a:buNone/>
            </a:pPr>
            <a:r>
              <a:rPr lang="en-US" sz="1300"/>
              <a:t>Managing diverse tools requires effort in integration and orchestration, increasing operational complexity and resource needs.</a:t>
            </a:r>
          </a:p>
          <a:p>
            <a:pPr marL="0" indent="0">
              <a:spcBef>
                <a:spcPts val="2500"/>
              </a:spcBef>
              <a:spcAft>
                <a:spcPts val="600"/>
              </a:spcAft>
              <a:buFont typeface="Arial" panose="020B0604020202020204" pitchFamily="34" charset="0"/>
              <a:buNone/>
            </a:pPr>
            <a:r>
              <a:rPr lang="en-US" sz="1300" b="1"/>
              <a:t>Community-Driven Innovation</a:t>
            </a:r>
          </a:p>
          <a:p>
            <a:pPr marL="0" lvl="1" indent="0">
              <a:spcAft>
                <a:spcPts val="600"/>
              </a:spcAft>
              <a:buFont typeface="Arial" panose="020B0604020202020204" pitchFamily="34" charset="0"/>
              <a:buNone/>
            </a:pPr>
            <a:r>
              <a:rPr lang="en-US" sz="1300"/>
              <a:t>Open-source MLOps thrives on community contributions, fostering rapid innovation and adaptability.</a:t>
            </a:r>
          </a:p>
        </p:txBody>
      </p:sp>
      <p:sp>
        <p:nvSpPr>
          <p:cNvPr id="6" name="Title 5">
            <a:extLst>
              <a:ext uri="{FF2B5EF4-FFF2-40B4-BE49-F238E27FC236}">
                <a16:creationId xmlns:a16="http://schemas.microsoft.com/office/drawing/2014/main" id="{CBCCC37A-FB05-040B-0667-4DDCF529AA6F}"/>
              </a:ext>
            </a:extLst>
          </p:cNvPr>
          <p:cNvSpPr>
            <a:spLocks noGrp="1"/>
          </p:cNvSpPr>
          <p:nvPr>
            <p:ph type="title"/>
          </p:nvPr>
        </p:nvSpPr>
        <p:spPr>
          <a:xfrm>
            <a:off x="5395689" y="548640"/>
            <a:ext cx="6236473" cy="1143000"/>
          </a:xfrm>
        </p:spPr>
        <p:txBody>
          <a:bodyPr anchor="b">
            <a:normAutofit/>
          </a:bodyPr>
          <a:lstStyle/>
          <a:p>
            <a:r>
              <a:rPr lang="en-US"/>
              <a:t>Flexibility and Control in Open Source MLOps</a:t>
            </a:r>
          </a:p>
        </p:txBody>
      </p:sp>
    </p:spTree>
    <p:extLst>
      <p:ext uri="{BB962C8B-B14F-4D97-AF65-F5344CB8AC3E}">
        <p14:creationId xmlns:p14="http://schemas.microsoft.com/office/powerpoint/2010/main" val="175324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1684CC-57EE-D283-835D-FC8D9419B509}"/>
              </a:ext>
            </a:extLst>
          </p:cNvPr>
          <p:cNvSpPr>
            <a:spLocks noGrp="1"/>
          </p:cNvSpPr>
          <p:nvPr>
            <p:ph type="title"/>
          </p:nvPr>
        </p:nvSpPr>
        <p:spPr>
          <a:xfrm>
            <a:off x="137159" y="151598"/>
            <a:ext cx="11924209" cy="528186"/>
          </a:xfrm>
        </p:spPr>
        <p:txBody>
          <a:bodyPr anchor="ctr">
            <a:normAutofit/>
          </a:bodyPr>
          <a:lstStyle/>
          <a:p>
            <a:r>
              <a:rPr lang="en-US"/>
              <a:t>Key Tools in the Open Source MLOps Stack</a:t>
            </a:r>
          </a:p>
        </p:txBody>
      </p:sp>
      <p:graphicFrame>
        <p:nvGraphicFramePr>
          <p:cNvPr id="5" name="Content Placeholder 4">
            <a:extLst>
              <a:ext uri="{FF2B5EF4-FFF2-40B4-BE49-F238E27FC236}">
                <a16:creationId xmlns:a16="http://schemas.microsoft.com/office/drawing/2014/main" id="{0620BF90-FC0E-49B7-9807-E7B026EB47F3}"/>
              </a:ext>
            </a:extLst>
          </p:cNvPr>
          <p:cNvGraphicFramePr>
            <a:graphicFrameLocks noGrp="1"/>
          </p:cNvGraphicFramePr>
          <p:nvPr>
            <p:ph idx="1"/>
          </p:nvPr>
        </p:nvGraphicFramePr>
        <p:xfrm>
          <a:off x="194479" y="776036"/>
          <a:ext cx="11809569" cy="5676967"/>
        </p:xfrm>
        <a:graphic>
          <a:graphicData uri="http://schemas.openxmlformats.org/drawingml/2006/table">
            <a:tbl>
              <a:tblPr firstRow="1" bandRow="1">
                <a:noFill/>
                <a:tableStyleId>{5C22544A-7EE6-4342-B048-85BDC9FD1C3A}</a:tableStyleId>
              </a:tblPr>
              <a:tblGrid>
                <a:gridCol w="4736039">
                  <a:extLst>
                    <a:ext uri="{9D8B030D-6E8A-4147-A177-3AD203B41FA5}">
                      <a16:colId xmlns:a16="http://schemas.microsoft.com/office/drawing/2014/main" val="4132918534"/>
                    </a:ext>
                  </a:extLst>
                </a:gridCol>
                <a:gridCol w="7073530">
                  <a:extLst>
                    <a:ext uri="{9D8B030D-6E8A-4147-A177-3AD203B41FA5}">
                      <a16:colId xmlns:a16="http://schemas.microsoft.com/office/drawing/2014/main" val="1954632917"/>
                    </a:ext>
                  </a:extLst>
                </a:gridCol>
              </a:tblGrid>
              <a:tr h="1015937">
                <a:tc>
                  <a:txBody>
                    <a:bodyPr/>
                    <a:lstStyle/>
                    <a:p>
                      <a:pPr>
                        <a:buNone/>
                      </a:pPr>
                      <a:r>
                        <a:rPr lang="en-US" sz="2900" b="1" cap="all" spc="150">
                          <a:solidFill>
                            <a:schemeClr val="tx1"/>
                          </a:solidFill>
                        </a:rPr>
                        <a:t>Lifecycle Stage</a:t>
                      </a:r>
                    </a:p>
                  </a:txBody>
                  <a:tcPr marL="251193" marR="251193" marT="251193" marB="251193"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US" sz="2900" b="1" cap="all" spc="150">
                          <a:solidFill>
                            <a:schemeClr val="tx1"/>
                          </a:solidFill>
                        </a:rPr>
                        <a:t>Open Source Tools</a:t>
                      </a:r>
                    </a:p>
                  </a:txBody>
                  <a:tcPr marL="251193" marR="251193" marT="251193" marB="251193" anchor="ctr">
                    <a:lnL w="12700" cmpd="sng">
                      <a:noFill/>
                    </a:lnL>
                    <a:lnR w="12700" cmpd="sng">
                      <a:noFill/>
                    </a:lnR>
                    <a:lnT w="6350" cap="flat" cmpd="sng" algn="ctr">
                      <a:noFill/>
                      <a:prstDash val="solid"/>
                    </a:lnT>
                    <a:lnB w="6350" cap="flat" cmpd="sng" algn="ctr">
                      <a:noFill/>
                      <a:prstDash val="solid"/>
                    </a:lnB>
                    <a:solidFill>
                      <a:schemeClr val="accent1"/>
                    </a:solidFill>
                  </a:tcPr>
                </a:tc>
                <a:extLst>
                  <a:ext uri="{0D108BD9-81ED-4DB2-BD59-A6C34878D82A}">
                    <a16:rowId xmlns:a16="http://schemas.microsoft.com/office/drawing/2014/main" val="4016438253"/>
                  </a:ext>
                </a:extLst>
              </a:tr>
              <a:tr h="932206">
                <a:tc>
                  <a:txBody>
                    <a:bodyPr/>
                    <a:lstStyle/>
                    <a:p>
                      <a:pPr>
                        <a:buNone/>
                      </a:pPr>
                      <a:r>
                        <a:rPr lang="en-US" sz="2400" b="1" cap="none" spc="0">
                          <a:solidFill>
                            <a:schemeClr val="tx1"/>
                          </a:solidFill>
                        </a:rPr>
                        <a:t>Orchestration</a:t>
                      </a:r>
                    </a:p>
                  </a:txBody>
                  <a:tcPr marL="251193" marR="251193" marT="251193" marB="25119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US" sz="2400" cap="none" spc="0">
                          <a:solidFill>
                            <a:schemeClr val="tx1"/>
                          </a:solidFill>
                        </a:rPr>
                        <a:t>Apache Airflow, Kubeflow Pipelines, Prefect</a:t>
                      </a:r>
                    </a:p>
                  </a:txBody>
                  <a:tcPr marL="251193" marR="251193" marT="251193" marB="25119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3753074505"/>
                  </a:ext>
                </a:extLst>
              </a:tr>
              <a:tr h="932206">
                <a:tc>
                  <a:txBody>
                    <a:bodyPr/>
                    <a:lstStyle/>
                    <a:p>
                      <a:pPr>
                        <a:buNone/>
                      </a:pPr>
                      <a:r>
                        <a:rPr lang="en-US" sz="2400" b="1" cap="none" spc="0">
                          <a:solidFill>
                            <a:schemeClr val="tx1"/>
                          </a:solidFill>
                        </a:rPr>
                        <a:t>Versioning</a:t>
                      </a:r>
                    </a:p>
                  </a:txBody>
                  <a:tcPr marL="251193" marR="251193" marT="251193" marB="25119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2400" cap="none" spc="0">
                          <a:solidFill>
                            <a:schemeClr val="tx1"/>
                          </a:solidFill>
                        </a:rPr>
                        <a:t>DVC, Pachyderm</a:t>
                      </a:r>
                    </a:p>
                  </a:txBody>
                  <a:tcPr marL="251193" marR="251193" marT="251193" marB="25119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1003027983"/>
                  </a:ext>
                </a:extLst>
              </a:tr>
              <a:tr h="932206">
                <a:tc>
                  <a:txBody>
                    <a:bodyPr/>
                    <a:lstStyle/>
                    <a:p>
                      <a:pPr>
                        <a:buNone/>
                      </a:pPr>
                      <a:r>
                        <a:rPr lang="en-US" sz="2400" b="1" cap="none" spc="0">
                          <a:solidFill>
                            <a:schemeClr val="tx1"/>
                          </a:solidFill>
                        </a:rPr>
                        <a:t>Experiment Tracking</a:t>
                      </a:r>
                    </a:p>
                  </a:txBody>
                  <a:tcPr marL="251193" marR="251193" marT="251193" marB="25119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2400" cap="none" spc="0">
                          <a:solidFill>
                            <a:schemeClr val="tx1"/>
                          </a:solidFill>
                        </a:rPr>
                        <a:t>MLflow, Weights &amp; Biases (W&amp;B)</a:t>
                      </a:r>
                    </a:p>
                  </a:txBody>
                  <a:tcPr marL="251193" marR="251193" marT="251193" marB="25119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519283759"/>
                  </a:ext>
                </a:extLst>
              </a:tr>
              <a:tr h="932206">
                <a:tc>
                  <a:txBody>
                    <a:bodyPr/>
                    <a:lstStyle/>
                    <a:p>
                      <a:pPr>
                        <a:buNone/>
                      </a:pPr>
                      <a:r>
                        <a:rPr lang="en-US" sz="2400" b="1" cap="none" spc="0">
                          <a:solidFill>
                            <a:schemeClr val="tx1"/>
                          </a:solidFill>
                        </a:rPr>
                        <a:t>Model Serving</a:t>
                      </a:r>
                    </a:p>
                  </a:txBody>
                  <a:tcPr marL="251193" marR="251193" marT="251193" marB="25119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2400" cap="none" spc="0">
                          <a:solidFill>
                            <a:schemeClr val="tx1"/>
                          </a:solidFill>
                        </a:rPr>
                        <a:t>Flask, FastAPI, BentoML, Seldon Core, KServe</a:t>
                      </a:r>
                    </a:p>
                  </a:txBody>
                  <a:tcPr marL="251193" marR="251193" marT="251193" marB="25119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1605348715"/>
                  </a:ext>
                </a:extLst>
              </a:tr>
              <a:tr h="932206">
                <a:tc>
                  <a:txBody>
                    <a:bodyPr/>
                    <a:lstStyle/>
                    <a:p>
                      <a:pPr>
                        <a:buNone/>
                      </a:pPr>
                      <a:r>
                        <a:rPr lang="en-US" sz="2400" b="1" cap="none" spc="0">
                          <a:solidFill>
                            <a:schemeClr val="tx1"/>
                          </a:solidFill>
                        </a:rPr>
                        <a:t>Monitoring</a:t>
                      </a:r>
                    </a:p>
                  </a:txBody>
                  <a:tcPr marL="251193" marR="251193" marT="251193" marB="251193"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US" sz="2400" cap="none" spc="0">
                          <a:solidFill>
                            <a:schemeClr val="tx1"/>
                          </a:solidFill>
                        </a:rPr>
                        <a:t>Evidently AI, NannyML, Prometheus, Grafana</a:t>
                      </a:r>
                    </a:p>
                  </a:txBody>
                  <a:tcPr marL="251193" marR="251193" marT="251193" marB="251193"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extLst>
                  <a:ext uri="{0D108BD9-81ED-4DB2-BD59-A6C34878D82A}">
                    <a16:rowId xmlns:a16="http://schemas.microsoft.com/office/drawing/2014/main" val="1146592959"/>
                  </a:ext>
                </a:extLst>
              </a:tr>
            </a:tbl>
          </a:graphicData>
        </a:graphic>
      </p:graphicFrame>
    </p:spTree>
    <p:extLst>
      <p:ext uri="{BB962C8B-B14F-4D97-AF65-F5344CB8AC3E}">
        <p14:creationId xmlns:p14="http://schemas.microsoft.com/office/powerpoint/2010/main" val="24143350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ircuit Board Background - Computer, Data, Technology, Artificial Intelligence">
            <a:extLst>
              <a:ext uri="{FF2B5EF4-FFF2-40B4-BE49-F238E27FC236}">
                <a16:creationId xmlns:a16="http://schemas.microsoft.com/office/drawing/2014/main" id="{70138EC9-A4F3-4F75-AF50-A9F3A08CB8FC}"/>
              </a:ext>
            </a:extLst>
          </p:cNvPr>
          <p:cNvPicPr>
            <a:picLocks noGrp="1" noChangeAspect="1"/>
          </p:cNvPicPr>
          <p:nvPr>
            <p:ph type="pic" sz="quarter" idx="13"/>
          </p:nvPr>
        </p:nvPicPr>
        <p:blipFill>
          <a:blip r:embed="rId3"/>
          <a:srcRect l="28689" r="31991"/>
          <a:stretch>
            <a:fillRect/>
          </a:stretch>
        </p:blipFill>
        <p:spPr>
          <a:xfrm>
            <a:off x="20" y="1"/>
            <a:ext cx="4793865" cy="6858000"/>
          </a:xfrm>
          <a:prstGeom prst="rect">
            <a:avLst/>
          </a:prstGeom>
          <a:noFill/>
        </p:spPr>
      </p:pic>
      <p:sp>
        <p:nvSpPr>
          <p:cNvPr id="5" name="Content Placeholder 4">
            <a:extLst>
              <a:ext uri="{FF2B5EF4-FFF2-40B4-BE49-F238E27FC236}">
                <a16:creationId xmlns:a16="http://schemas.microsoft.com/office/drawing/2014/main" id="{D70180D5-2467-A375-9673-500FC7EEB1C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6197" y="1828800"/>
            <a:ext cx="6214356" cy="4489704"/>
          </a:xfrm>
        </p:spPr>
        <p:txBody>
          <a:bodyPr>
            <a:normAutofit/>
          </a:bodyPr>
          <a:lstStyle/>
          <a:p>
            <a:pPr marL="0" indent="0">
              <a:lnSpc>
                <a:spcPct val="110000"/>
              </a:lnSpc>
              <a:spcBef>
                <a:spcPts val="2500"/>
              </a:spcBef>
              <a:spcAft>
                <a:spcPts val="600"/>
              </a:spcAft>
              <a:buFont typeface="Arial" panose="020B0604020202020204" pitchFamily="34" charset="0"/>
              <a:buNone/>
            </a:pPr>
            <a:r>
              <a:rPr lang="en-US" sz="1300" b="1"/>
              <a:t>Freedom from Vendor Lock-in</a:t>
            </a:r>
          </a:p>
          <a:p>
            <a:pPr marL="0" lvl="1" indent="0">
              <a:lnSpc>
                <a:spcPct val="110000"/>
              </a:lnSpc>
              <a:spcAft>
                <a:spcPts val="600"/>
              </a:spcAft>
              <a:buFont typeface="Arial" panose="020B0604020202020204" pitchFamily="34" charset="0"/>
              <a:buNone/>
            </a:pPr>
            <a:r>
              <a:rPr lang="en-US" sz="1300"/>
              <a:t>Open-source MLOps allows organizations to avoid vendor lock-in, promoting freedom to customize and innovate rapidly.</a:t>
            </a:r>
          </a:p>
          <a:p>
            <a:pPr marL="0" indent="0">
              <a:lnSpc>
                <a:spcPct val="110000"/>
              </a:lnSpc>
              <a:spcBef>
                <a:spcPts val="2500"/>
              </a:spcBef>
              <a:spcAft>
                <a:spcPts val="600"/>
              </a:spcAft>
              <a:buFont typeface="Arial" panose="020B0604020202020204" pitchFamily="34" charset="0"/>
              <a:buNone/>
            </a:pPr>
            <a:r>
              <a:rPr lang="en-US" sz="1300" b="1"/>
              <a:t>Customization and Integration</a:t>
            </a:r>
          </a:p>
          <a:p>
            <a:pPr marL="0" lvl="1" indent="0">
              <a:lnSpc>
                <a:spcPct val="110000"/>
              </a:lnSpc>
              <a:spcAft>
                <a:spcPts val="600"/>
              </a:spcAft>
              <a:buFont typeface="Arial" panose="020B0604020202020204" pitchFamily="34" charset="0"/>
              <a:buNone/>
            </a:pPr>
            <a:r>
              <a:rPr lang="en-US" sz="1300"/>
              <a:t>Highly customizable MLOps stacks can be integrated seamlessly with existing infrastructure and workflows.</a:t>
            </a:r>
          </a:p>
          <a:p>
            <a:pPr marL="0" indent="0">
              <a:lnSpc>
                <a:spcPct val="110000"/>
              </a:lnSpc>
              <a:spcBef>
                <a:spcPts val="2500"/>
              </a:spcBef>
              <a:spcAft>
                <a:spcPts val="600"/>
              </a:spcAft>
              <a:buFont typeface="Arial" panose="020B0604020202020204" pitchFamily="34" charset="0"/>
              <a:buNone/>
            </a:pPr>
            <a:r>
              <a:rPr lang="en-US" sz="1300" b="1"/>
              <a:t>Operational Complexity</a:t>
            </a:r>
          </a:p>
          <a:p>
            <a:pPr marL="0" lvl="1" indent="0">
              <a:lnSpc>
                <a:spcPct val="110000"/>
              </a:lnSpc>
              <a:spcAft>
                <a:spcPts val="600"/>
              </a:spcAft>
              <a:buFont typeface="Arial" panose="020B0604020202020204" pitchFamily="34" charset="0"/>
              <a:buNone/>
            </a:pPr>
            <a:r>
              <a:rPr lang="en-US" sz="1300"/>
              <a:t>Increased flexibility leads to higher operational complexity requiring significant integration, maintenance, and updates.</a:t>
            </a:r>
          </a:p>
          <a:p>
            <a:pPr marL="0" indent="0">
              <a:lnSpc>
                <a:spcPct val="110000"/>
              </a:lnSpc>
              <a:spcBef>
                <a:spcPts val="2500"/>
              </a:spcBef>
              <a:spcAft>
                <a:spcPts val="600"/>
              </a:spcAft>
              <a:buFont typeface="Arial" panose="020B0604020202020204" pitchFamily="34" charset="0"/>
              <a:buNone/>
            </a:pPr>
            <a:r>
              <a:rPr lang="en-US" sz="1300" b="1"/>
              <a:t>Need for Robust Engineering</a:t>
            </a:r>
          </a:p>
          <a:p>
            <a:pPr marL="0" lvl="1" indent="0">
              <a:lnSpc>
                <a:spcPct val="110000"/>
              </a:lnSpc>
              <a:spcAft>
                <a:spcPts val="600"/>
              </a:spcAft>
              <a:buFont typeface="Arial" panose="020B0604020202020204" pitchFamily="34" charset="0"/>
              <a:buNone/>
            </a:pPr>
            <a:r>
              <a:rPr lang="en-US" sz="1300"/>
              <a:t>Ensuring interoperability and consistent monitoring demands strong engineering practices and ongoing maintenance.</a:t>
            </a:r>
          </a:p>
        </p:txBody>
      </p:sp>
      <p:sp>
        <p:nvSpPr>
          <p:cNvPr id="6" name="Title 5">
            <a:extLst>
              <a:ext uri="{FF2B5EF4-FFF2-40B4-BE49-F238E27FC236}">
                <a16:creationId xmlns:a16="http://schemas.microsoft.com/office/drawing/2014/main" id="{45D2228F-EC4C-5A1D-1AA7-2DCDB9609147}"/>
              </a:ext>
            </a:extLst>
          </p:cNvPr>
          <p:cNvSpPr>
            <a:spLocks noGrp="1"/>
          </p:cNvSpPr>
          <p:nvPr>
            <p:ph type="title"/>
          </p:nvPr>
        </p:nvSpPr>
        <p:spPr>
          <a:xfrm>
            <a:off x="5395689" y="548640"/>
            <a:ext cx="6236473" cy="1143000"/>
          </a:xfrm>
        </p:spPr>
        <p:txBody>
          <a:bodyPr anchor="b">
            <a:normAutofit/>
          </a:bodyPr>
          <a:lstStyle/>
          <a:p>
            <a:r>
              <a:rPr lang="en-US" sz="3300"/>
              <a:t>Advantages and Challenges of Open Source MLOps</a:t>
            </a:r>
          </a:p>
        </p:txBody>
      </p:sp>
    </p:spTree>
    <p:extLst>
      <p:ext uri="{BB962C8B-B14F-4D97-AF65-F5344CB8AC3E}">
        <p14:creationId xmlns:p14="http://schemas.microsoft.com/office/powerpoint/2010/main" val="2816677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CC0340B-A1BB-0F88-2D2C-852B0BB14A7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Font typeface="Arial" panose="020B0604020202020204" pitchFamily="34" charset="0"/>
              <a:buNone/>
            </a:pPr>
            <a:r>
              <a:rPr lang="en-US" sz="1400" b="1"/>
              <a:t>Data Preparation</a:t>
            </a:r>
          </a:p>
          <a:p>
            <a:pPr marL="0" lvl="1" indent="0">
              <a:spcAft>
                <a:spcPts val="600"/>
              </a:spcAft>
              <a:buFont typeface="Arial" panose="020B0604020202020204" pitchFamily="34" charset="0"/>
              <a:buNone/>
            </a:pPr>
            <a:r>
              <a:rPr lang="en-US" sz="1400"/>
              <a:t>Data preparation involves collecting, cleaning, and transforming raw data for machine learning models.</a:t>
            </a:r>
          </a:p>
          <a:p>
            <a:pPr marL="0" indent="0">
              <a:spcBef>
                <a:spcPts val="2500"/>
              </a:spcBef>
              <a:spcAft>
                <a:spcPts val="600"/>
              </a:spcAft>
              <a:buFont typeface="Arial" panose="020B0604020202020204" pitchFamily="34" charset="0"/>
              <a:buNone/>
            </a:pPr>
            <a:r>
              <a:rPr lang="en-US" sz="1400" b="1"/>
              <a:t>Model Training and Validation</a:t>
            </a:r>
          </a:p>
          <a:p>
            <a:pPr marL="0" lvl="1" indent="0">
              <a:spcAft>
                <a:spcPts val="600"/>
              </a:spcAft>
              <a:buFont typeface="Arial" panose="020B0604020202020204" pitchFamily="34" charset="0"/>
              <a:buNone/>
            </a:pPr>
            <a:r>
              <a:rPr lang="en-US" sz="1400"/>
              <a:t>Training machine learning models with prepared data and validating them to ensure accuracy and reliability.</a:t>
            </a:r>
          </a:p>
          <a:p>
            <a:pPr marL="0" indent="0">
              <a:spcBef>
                <a:spcPts val="2500"/>
              </a:spcBef>
              <a:spcAft>
                <a:spcPts val="600"/>
              </a:spcAft>
              <a:buFont typeface="Arial" panose="020B0604020202020204" pitchFamily="34" charset="0"/>
              <a:buNone/>
            </a:pPr>
            <a:r>
              <a:rPr lang="en-US" sz="1400" b="1"/>
              <a:t>Deployment and Monitoring</a:t>
            </a:r>
          </a:p>
          <a:p>
            <a:pPr marL="0" lvl="1" indent="0">
              <a:spcAft>
                <a:spcPts val="600"/>
              </a:spcAft>
              <a:buFont typeface="Arial" panose="020B0604020202020204" pitchFamily="34" charset="0"/>
              <a:buNone/>
            </a:pPr>
            <a:r>
              <a:rPr lang="en-US" sz="1400"/>
              <a:t>Deploying models in production environments and continuously monitoring performance and reliability over time.</a:t>
            </a:r>
          </a:p>
        </p:txBody>
      </p:sp>
      <p:sp>
        <p:nvSpPr>
          <p:cNvPr id="6" name="Title 5">
            <a:extLst>
              <a:ext uri="{FF2B5EF4-FFF2-40B4-BE49-F238E27FC236}">
                <a16:creationId xmlns:a16="http://schemas.microsoft.com/office/drawing/2014/main" id="{68D566A6-4A9E-D77A-373E-09914C799B55}"/>
              </a:ext>
            </a:extLst>
          </p:cNvPr>
          <p:cNvSpPr>
            <a:spLocks noGrp="1"/>
          </p:cNvSpPr>
          <p:nvPr>
            <p:ph type="title"/>
          </p:nvPr>
        </p:nvSpPr>
        <p:spPr>
          <a:xfrm>
            <a:off x="7253808" y="584339"/>
            <a:ext cx="4361688" cy="1527048"/>
          </a:xfrm>
        </p:spPr>
        <p:txBody>
          <a:bodyPr anchor="b">
            <a:normAutofit/>
          </a:bodyPr>
          <a:lstStyle/>
          <a:p>
            <a:r>
              <a:rPr lang="en-US" sz="3300" dirty="0"/>
              <a:t>Open Source </a:t>
            </a:r>
            <a:r>
              <a:rPr lang="en-US" sz="3300" dirty="0" err="1"/>
              <a:t>MLOps</a:t>
            </a:r>
            <a:r>
              <a:rPr lang="en-US" sz="3300" dirty="0"/>
              <a:t> Lifecycle</a:t>
            </a:r>
          </a:p>
        </p:txBody>
      </p:sp>
      <p:pic>
        <p:nvPicPr>
          <p:cNvPr id="3" name="Picture 2">
            <a:extLst>
              <a:ext uri="{FF2B5EF4-FFF2-40B4-BE49-F238E27FC236}">
                <a16:creationId xmlns:a16="http://schemas.microsoft.com/office/drawing/2014/main" id="{34E0142D-DFBE-0555-2A97-C6239D318389}"/>
              </a:ext>
            </a:extLst>
          </p:cNvPr>
          <p:cNvPicPr>
            <a:picLocks noChangeAspect="1"/>
          </p:cNvPicPr>
          <p:nvPr/>
        </p:nvPicPr>
        <p:blipFill>
          <a:blip r:embed="rId3"/>
          <a:stretch>
            <a:fillRect/>
          </a:stretch>
        </p:blipFill>
        <p:spPr>
          <a:xfrm>
            <a:off x="0" y="1869600"/>
            <a:ext cx="6665509" cy="3810000"/>
          </a:xfrm>
          <a:prstGeom prst="rect">
            <a:avLst/>
          </a:prstGeom>
        </p:spPr>
      </p:pic>
    </p:spTree>
    <p:extLst>
      <p:ext uri="{BB962C8B-B14F-4D97-AF65-F5344CB8AC3E}">
        <p14:creationId xmlns:p14="http://schemas.microsoft.com/office/powerpoint/2010/main" val="1054464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2A58B0E2-CB88-4A63-648C-4F023F29426A}"/>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43D8D6A6-2DA0-EF76-A529-996581B01CFC}"/>
              </a:ext>
            </a:extLst>
          </p:cNvPr>
          <p:cNvSpPr>
            <a:spLocks noGrp="1"/>
          </p:cNvSpPr>
          <p:nvPr>
            <p:ph type="ctrTitle"/>
          </p:nvPr>
        </p:nvSpPr>
        <p:spPr>
          <a:xfrm>
            <a:off x="274320" y="1801368"/>
            <a:ext cx="7772400" cy="4572000"/>
          </a:xfrm>
        </p:spPr>
        <p:txBody>
          <a:bodyPr anchor="b">
            <a:normAutofit/>
          </a:bodyPr>
          <a:lstStyle/>
          <a:p>
            <a:r>
              <a:rPr lang="en-US"/>
              <a:t>MLOps on AWS (Amazon Web Services)</a:t>
            </a:r>
          </a:p>
        </p:txBody>
      </p:sp>
    </p:spTree>
    <p:extLst>
      <p:ext uri="{BB962C8B-B14F-4D97-AF65-F5344CB8AC3E}">
        <p14:creationId xmlns:p14="http://schemas.microsoft.com/office/powerpoint/2010/main" val="2003794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Modern Geometric">
  <a:themeElements>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362">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Geometry_win32_LW_V5" id="{285A39F3-A451-408B-817C-26483350492A}" vid="{495EC47C-C27F-4E1E-BA05-6406AA90C8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ppt/theme/themeOverride2.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CDF21CE-F94D-4E7A-9B41-689023E47C7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F3D192A-84D9-4592-8CD0-04B2096CE0AE}">
  <ds:schemaRefs>
    <ds:schemaRef ds:uri="http://schemas.microsoft.com/sharepoint/v3/contenttype/forms"/>
  </ds:schemaRefs>
</ds:datastoreItem>
</file>

<file path=customXml/itemProps3.xml><?xml version="1.0" encoding="utf-8"?>
<ds:datastoreItem xmlns:ds="http://schemas.openxmlformats.org/officeDocument/2006/customXml" ds:itemID="{37C1B1D1-0368-4ED3-8004-0F946C56E5D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2705</Words>
  <Application>Microsoft Office PowerPoint</Application>
  <PresentationFormat>Widescreen</PresentationFormat>
  <Paragraphs>192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Century Gothic</vt:lpstr>
      <vt:lpstr>Karla</vt:lpstr>
      <vt:lpstr>Univers Condensed Light</vt:lpstr>
      <vt:lpstr>Modern Geometric</vt:lpstr>
      <vt:lpstr>MLOps: Practices and Platforms (Open Source, AWS, Azure)</vt:lpstr>
      <vt:lpstr>Introduction to MLOps</vt:lpstr>
      <vt:lpstr>Overview of MLOps</vt:lpstr>
      <vt:lpstr>MLOps in Open Source</vt:lpstr>
      <vt:lpstr>Flexibility and Control in Open Source MLOps</vt:lpstr>
      <vt:lpstr>Key Tools in the Open Source MLOps Stack</vt:lpstr>
      <vt:lpstr>Advantages and Challenges of Open Source MLOps</vt:lpstr>
      <vt:lpstr>Open Source MLOps Lifecycle</vt:lpstr>
      <vt:lpstr>MLOps on AWS (Amazon Web Services)</vt:lpstr>
      <vt:lpstr>AWS MLOps Platform Overview</vt:lpstr>
      <vt:lpstr>Core AWS MLOps Components</vt:lpstr>
      <vt:lpstr>Integration, Monitoring, and Trade-offs on AWS</vt:lpstr>
      <vt:lpstr>Infographic: AWS ML Lifecycle Architecture</vt:lpstr>
      <vt:lpstr>Infographic: AWS ML Lifecycle Architecture</vt:lpstr>
      <vt:lpstr>MLOps on Azure</vt:lpstr>
      <vt:lpstr>Azure MLOps Platform Overview</vt:lpstr>
      <vt:lpstr>Core Azure MLOps Components and Integrations</vt:lpstr>
      <vt:lpstr>Advantages and Challenges of Azure MLOps</vt:lpstr>
      <vt:lpstr>Infographic: Azure MLOps Lifecycle</vt:lpstr>
      <vt:lpstr>Summary and Platform Comparison</vt:lpstr>
      <vt:lpstr>Comparing Open Source, AWS, and Azure MLOps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Jayaprakash Balakrishnan</cp:lastModifiedBy>
  <cp:revision>2</cp:revision>
  <dcterms:created xsi:type="dcterms:W3CDTF">2024-06-26T20:20:27Z</dcterms:created>
  <dcterms:modified xsi:type="dcterms:W3CDTF">2025-09-21T09:00:17Z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